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06" r:id="rId6"/>
    <p:sldMasterId id="2147483752" r:id="rId7"/>
  </p:sldMasterIdLst>
  <p:sldIdLst>
    <p:sldId id="263" r:id="rId8"/>
    <p:sldId id="578" r:id="rId9"/>
    <p:sldId id="560" r:id="rId10"/>
    <p:sldId id="580" r:id="rId11"/>
    <p:sldId id="300" r:id="rId12"/>
    <p:sldId id="416" r:id="rId13"/>
    <p:sldId id="563" r:id="rId14"/>
    <p:sldId id="287" r:id="rId15"/>
    <p:sldId id="289" r:id="rId16"/>
    <p:sldId id="293" r:id="rId17"/>
    <p:sldId id="564" r:id="rId18"/>
    <p:sldId id="306" r:id="rId19"/>
    <p:sldId id="260" r:id="rId20"/>
    <p:sldId id="409" r:id="rId21"/>
    <p:sldId id="562" r:id="rId22"/>
    <p:sldId id="407" r:id="rId23"/>
    <p:sldId id="329" r:id="rId24"/>
    <p:sldId id="408" r:id="rId25"/>
    <p:sldId id="411" r:id="rId26"/>
    <p:sldId id="317" r:id="rId27"/>
    <p:sldId id="565" r:id="rId28"/>
    <p:sldId id="566" r:id="rId29"/>
    <p:sldId id="567" r:id="rId30"/>
    <p:sldId id="568" r:id="rId31"/>
    <p:sldId id="569" r:id="rId32"/>
    <p:sldId id="570" r:id="rId33"/>
    <p:sldId id="577" r:id="rId34"/>
    <p:sldId id="579" r:id="rId35"/>
    <p:sldId id="571" r:id="rId36"/>
    <p:sldId id="572" r:id="rId37"/>
    <p:sldId id="576" r:id="rId38"/>
    <p:sldId id="575" r:id="rId39"/>
    <p:sldId id="573" r:id="rId40"/>
    <p:sldId id="57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A6E7E-1E6B-4755-9B22-21263D72749E}" v="2" dt="2023-10-27T21:18:30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66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237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557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2633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183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769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686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9475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1814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549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291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3835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690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89554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1369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888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960927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791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708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162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839016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544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7095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24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518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858191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199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140643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04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70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081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320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78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8495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943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650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4311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244804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30892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0600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860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084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6480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794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446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678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30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109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238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465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57484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56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956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660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748139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171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189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9198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385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201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745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08197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6461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059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718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959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090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4283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9340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216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5129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4090090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37723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35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37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8D6AF-1937-6542-8C93-919D6F75FDA1}" type="datetimeFigureOut">
              <a:rPr lang="en-US" smtClean="0"/>
              <a:t>11/13/2023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7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5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311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224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8480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94960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24630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3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7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40428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341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5F5FA02-5065-BD44-8E5B-452ADDDDD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039C7-AFCA-B54C-AABE-24C58246EF5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99E9C-B093-FB40-8807-234A5A961059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0D5A9F80-A2DD-744B-9665-C40D4EED6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0DF6844B-63CC-534C-8A36-C0D4F3726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06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820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w Sub-header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1893-EE9B-4E45-9C44-C46438210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7712" y="950926"/>
            <a:ext cx="773979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00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 marL="685800" indent="0">
              <a:buNone/>
              <a:defRPr lang="en-US" smtClean="0">
                <a:solidFill>
                  <a:schemeClr val="tx1"/>
                </a:solidFill>
              </a:defRPr>
            </a:lvl3pPr>
            <a:lvl4pPr marL="1143000" indent="0">
              <a:buNone/>
              <a:defRPr lang="en-US" smtClean="0">
                <a:solidFill>
                  <a:schemeClr val="tx1"/>
                </a:solidFill>
              </a:defRPr>
            </a:lvl4pPr>
            <a:lvl5pPr marL="1543050" indent="0">
              <a:buNone/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man, person, sky, outdoor&#10;&#10;Description automatically generated">
            <a:extLst>
              <a:ext uri="{FF2B5EF4-FFF2-40B4-BE49-F238E27FC236}">
                <a16:creationId xmlns:a16="http://schemas.microsoft.com/office/drawing/2014/main" id="{58ED0F5F-C665-45CD-93B9-47C9818897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451"/>
          <a:stretch>
            <a:fillRect/>
          </a:stretch>
        </p:blipFill>
        <p:spPr>
          <a:xfrm>
            <a:off x="8138960" y="2322286"/>
            <a:ext cx="4053039" cy="2888343"/>
          </a:xfrm>
          <a:custGeom>
            <a:avLst/>
            <a:gdLst>
              <a:gd name="connsiteX0" fmla="*/ 0 w 4053039"/>
              <a:gd name="connsiteY0" fmla="*/ 1444171 h 2888343"/>
              <a:gd name="connsiteX1" fmla="*/ 0 w 4053039"/>
              <a:gd name="connsiteY1" fmla="*/ 1444172 h 2888343"/>
              <a:gd name="connsiteX2" fmla="*/ 0 w 4053039"/>
              <a:gd name="connsiteY2" fmla="*/ 1444172 h 2888343"/>
              <a:gd name="connsiteX3" fmla="*/ 1444172 w 4053039"/>
              <a:gd name="connsiteY3" fmla="*/ 0 h 2888343"/>
              <a:gd name="connsiteX4" fmla="*/ 4053039 w 4053039"/>
              <a:gd name="connsiteY4" fmla="*/ 0 h 2888343"/>
              <a:gd name="connsiteX5" fmla="*/ 4053039 w 4053039"/>
              <a:gd name="connsiteY5" fmla="*/ 2888343 h 2888343"/>
              <a:gd name="connsiteX6" fmla="*/ 1444172 w 4053039"/>
              <a:gd name="connsiteY6" fmla="*/ 2888343 h 2888343"/>
              <a:gd name="connsiteX7" fmla="*/ 29341 w 4053039"/>
              <a:gd name="connsiteY7" fmla="*/ 1735222 h 2888343"/>
              <a:gd name="connsiteX8" fmla="*/ 0 w 4053039"/>
              <a:gd name="connsiteY8" fmla="*/ 1444172 h 2888343"/>
              <a:gd name="connsiteX9" fmla="*/ 29341 w 4053039"/>
              <a:gd name="connsiteY9" fmla="*/ 1153121 h 2888343"/>
              <a:gd name="connsiteX10" fmla="*/ 1444172 w 4053039"/>
              <a:gd name="connsiteY10" fmla="*/ 0 h 28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3039" h="2888343">
                <a:moveTo>
                  <a:pt x="0" y="1444171"/>
                </a:moveTo>
                <a:lnTo>
                  <a:pt x="0" y="1444172"/>
                </a:lnTo>
                <a:lnTo>
                  <a:pt x="0" y="1444172"/>
                </a:lnTo>
                <a:close/>
                <a:moveTo>
                  <a:pt x="1444172" y="0"/>
                </a:moveTo>
                <a:lnTo>
                  <a:pt x="4053039" y="0"/>
                </a:lnTo>
                <a:lnTo>
                  <a:pt x="4053039" y="2888343"/>
                </a:lnTo>
                <a:lnTo>
                  <a:pt x="1444172" y="2888343"/>
                </a:lnTo>
                <a:cubicBezTo>
                  <a:pt x="746277" y="2888343"/>
                  <a:pt x="164004" y="2393307"/>
                  <a:pt x="29341" y="1735222"/>
                </a:cubicBezTo>
                <a:lnTo>
                  <a:pt x="0" y="1444172"/>
                </a:lnTo>
                <a:lnTo>
                  <a:pt x="29341" y="1153121"/>
                </a:lnTo>
                <a:cubicBezTo>
                  <a:pt x="164004" y="495036"/>
                  <a:pt x="746277" y="0"/>
                  <a:pt x="1444172" y="0"/>
                </a:cubicBez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BE2BF7-BC39-BB40-9BDB-7ECB8F6FE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4" y="1570038"/>
            <a:ext cx="7268130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1644D489-EFD2-8C48-9103-04760BCFB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E9A9B-97C4-D24B-812C-1EA8ED485D36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CF634D-B827-4246-9CFD-6C6292567F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C5285BFC-B8BC-9149-A95C-8A663E80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73347EF7-714C-E145-B1E1-D5139DDD7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985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9638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65A91-479D-4F82-B75D-6A6A2E93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723" r="5511" b="581"/>
          <a:stretch>
            <a:fillRect/>
          </a:stretch>
        </p:blipFill>
        <p:spPr>
          <a:xfrm>
            <a:off x="0" y="1647371"/>
            <a:ext cx="4891240" cy="2888344"/>
          </a:xfrm>
          <a:custGeom>
            <a:avLst/>
            <a:gdLst>
              <a:gd name="connsiteX0" fmla="*/ 0 w 4891240"/>
              <a:gd name="connsiteY0" fmla="*/ 0 h 2888344"/>
              <a:gd name="connsiteX1" fmla="*/ 3447068 w 4891240"/>
              <a:gd name="connsiteY1" fmla="*/ 0 h 2888344"/>
              <a:gd name="connsiteX2" fmla="*/ 4891240 w 4891240"/>
              <a:gd name="connsiteY2" fmla="*/ 1444172 h 2888344"/>
              <a:gd name="connsiteX3" fmla="*/ 4891239 w 4891240"/>
              <a:gd name="connsiteY3" fmla="*/ 1444172 h 2888344"/>
              <a:gd name="connsiteX4" fmla="*/ 3447067 w 4891240"/>
              <a:gd name="connsiteY4" fmla="*/ 2888344 h 2888344"/>
              <a:gd name="connsiteX5" fmla="*/ 0 w 4891240"/>
              <a:gd name="connsiteY5" fmla="*/ 2888344 h 288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240" h="2888344">
                <a:moveTo>
                  <a:pt x="0" y="0"/>
                </a:moveTo>
                <a:lnTo>
                  <a:pt x="3447068" y="0"/>
                </a:lnTo>
                <a:cubicBezTo>
                  <a:pt x="4244662" y="0"/>
                  <a:pt x="4891240" y="646578"/>
                  <a:pt x="4891240" y="1444172"/>
                </a:cubicBezTo>
                <a:lnTo>
                  <a:pt x="4891239" y="1444172"/>
                </a:lnTo>
                <a:cubicBezTo>
                  <a:pt x="4891239" y="2241766"/>
                  <a:pt x="4244661" y="2888344"/>
                  <a:pt x="3447067" y="2888344"/>
                </a:cubicBezTo>
                <a:lnTo>
                  <a:pt x="0" y="2888344"/>
                </a:lnTo>
                <a:close/>
              </a:path>
            </a:pathLst>
          </a:cu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DB02C1-20DF-6D4B-AF94-37B59CBE9C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0007" y="1647372"/>
            <a:ext cx="6168209" cy="470075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96DE66D-7576-3647-8E77-31310C496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592DB8-4A01-5341-9DDD-5241804A6A8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7DD784-7A7A-1B4C-BB3B-55022826C43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7E26AF9D-BC4A-074C-B1B5-1025D61DD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43F36C-9F31-604D-ACFA-ACCF2A45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72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04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rgbClr val="16223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FDBA20-8AFC-234C-9B3A-270F9ECC6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3006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tex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03170" y="2088905"/>
            <a:ext cx="2991525" cy="5978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0">
              <a:buNone/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4D8C1C-5807-A940-8FBD-A0D280F9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03169" y="2802577"/>
            <a:ext cx="2991526" cy="35458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E9B76A9-E7E5-774B-A283-52F16BB35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65C2F-2806-C741-BEAC-9C7509ED946B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EF9BF-F131-6449-A7D3-E1C34ECE5104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EE4C49B-5714-CF4F-90ED-5D1722196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0F2AC235-ACC2-0D4D-B300-4C9C14182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7B781-C8D2-B34F-A632-D2C6596D1C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0358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1A1CCDF-F425-8A4C-9547-52322379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617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316D96-A730-43C9-826E-7011C0B35CCB}"/>
              </a:ext>
            </a:extLst>
          </p:cNvPr>
          <p:cNvSpPr/>
          <p:nvPr userDrawn="1"/>
        </p:nvSpPr>
        <p:spPr>
          <a:xfrm>
            <a:off x="747713" y="1331495"/>
            <a:ext cx="761022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A581A3D-9781-A649-B51D-0C1258D0E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D2F9F-DEF6-D345-B3FE-0014394A827D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7836-3689-2345-9D5F-ADEBDFC3F92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4D0839E9-7340-2845-B5D6-966639C932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D83D94A2-2E67-2D49-B78E-03115FCB6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8D39246-E62B-A54C-8792-EC23654F7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4158" y="1627739"/>
            <a:ext cx="6869628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BBF23E-3F7F-4D99-AE3C-EAA50EAC6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1127" y="2400101"/>
            <a:ext cx="3383817" cy="905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835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138BC32-DB20-804D-A5D2-68ADCC6A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473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 and callout be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7DC91E-4711-431F-8BCD-400376D675CB}"/>
              </a:ext>
            </a:extLst>
          </p:cNvPr>
          <p:cNvSpPr/>
          <p:nvPr userDrawn="1"/>
        </p:nvSpPr>
        <p:spPr>
          <a:xfrm>
            <a:off x="2860698" y="1193885"/>
            <a:ext cx="7058527" cy="4553975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D12ADE-F6D5-4738-BB08-1B1A7B430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751" y="5747860"/>
            <a:ext cx="9304421" cy="6563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EEC5576-25D1-2349-83CA-7032D620B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E3746-A400-4B42-BE3A-DAC2677B6610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F9AFEB-80E5-7647-9C4C-933BDEA950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696CB53-8007-C443-8274-F9D6E6726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27DD9231-A9A8-FB47-8147-35942A133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A954305-6D34-6F4B-AA4C-585031B13F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6093" y="1584251"/>
            <a:ext cx="6166884" cy="381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921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7793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ig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FF377F-E56F-4F99-A16F-DB96C92CADB9}"/>
              </a:ext>
            </a:extLst>
          </p:cNvPr>
          <p:cNvSpPr/>
          <p:nvPr userDrawn="1"/>
        </p:nvSpPr>
        <p:spPr>
          <a:xfrm>
            <a:off x="747713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24EE1F-DD54-4D88-942D-93079F919520}"/>
              </a:ext>
            </a:extLst>
          </p:cNvPr>
          <p:cNvSpPr/>
          <p:nvPr userDrawn="1"/>
        </p:nvSpPr>
        <p:spPr>
          <a:xfrm>
            <a:off x="4469406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ADA47D-5A61-4E8F-AFC5-729CA62B685E}"/>
              </a:ext>
            </a:extLst>
          </p:cNvPr>
          <p:cNvSpPr/>
          <p:nvPr userDrawn="1"/>
        </p:nvSpPr>
        <p:spPr>
          <a:xfrm>
            <a:off x="8191099" y="1708901"/>
            <a:ext cx="3502598" cy="73085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B9196C1-3082-4E53-8EE1-F2FC4D74C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711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5690BA6-AF45-4022-816B-77C7E1CFF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5404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138B0D-58B3-4A56-9A06-0ACC02869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7097" y="1893968"/>
            <a:ext cx="283060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B5BF96C-CA82-8B45-B45E-5AA5EAD5CB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9726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FA1B3D-680E-E249-90AE-0309F1DFAE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1700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9BAB3F5-2307-3642-9058-C50EADB86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8677" y="2835943"/>
            <a:ext cx="3261406" cy="305823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CBCC739C-7D4C-8A42-B7A2-F045C6BD8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72B3E-70E2-A84D-9A7B-3FFDFDA100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C81B9B-DDF0-4C42-87CB-7DADDDB7243F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25ADA28E-FCE4-FE41-8830-2A72C74F0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2517C6E1-47A3-F145-96BE-8AB148275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013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58506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C8DFC8-58A6-44AA-94B6-954C234C4DFC}"/>
              </a:ext>
            </a:extLst>
          </p:cNvPr>
          <p:cNvSpPr/>
          <p:nvPr userDrawn="1"/>
        </p:nvSpPr>
        <p:spPr>
          <a:xfrm>
            <a:off x="1802768" y="4936608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1F3154-0856-4F68-A678-D1963EEAEB36}"/>
              </a:ext>
            </a:extLst>
          </p:cNvPr>
          <p:cNvSpPr/>
          <p:nvPr userDrawn="1"/>
        </p:nvSpPr>
        <p:spPr>
          <a:xfrm>
            <a:off x="1802768" y="3200600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7977A8E-9FD8-4AE0-A30F-CFA198C70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245" y="3432397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A30FE5-815E-4FAD-85A7-EDF84821C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21245" y="5189116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B29800-69DD-49B1-A5C2-670581E8AA1A}"/>
              </a:ext>
            </a:extLst>
          </p:cNvPr>
          <p:cNvSpPr/>
          <p:nvPr userDrawn="1"/>
        </p:nvSpPr>
        <p:spPr>
          <a:xfrm>
            <a:off x="1802640" y="1490983"/>
            <a:ext cx="8673805" cy="110824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A29F-3B4E-4CAB-B61D-9311C6A97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245" y="1721942"/>
            <a:ext cx="6366452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Segoe UI" panose="020B0502040204020203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07ADE88-94CC-AC41-AF5C-8D419273D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CC799-E670-F745-995E-DAB314C0C20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8101DC-A06D-6845-9B65-4592510209AC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0" name="Picture 19" descr="A close up of a sign&#10;&#10;Description automatically generated">
              <a:extLst>
                <a:ext uri="{FF2B5EF4-FFF2-40B4-BE49-F238E27FC236}">
                  <a16:creationId xmlns:a16="http://schemas.microsoft.com/office/drawing/2014/main" id="{328D415A-066C-5648-850B-30D8A862C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automatically generated">
              <a:extLst>
                <a:ext uri="{FF2B5EF4-FFF2-40B4-BE49-F238E27FC236}">
                  <a16:creationId xmlns:a16="http://schemas.microsoft.com/office/drawing/2014/main" id="{E7DFEBB0-2C34-3A41-B8C6-68034AF57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4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708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DD3A57A-8D37-6C45-8DF2-1D672B88E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1232CD7-FAD9-1847-ABB3-B900F5E88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E7BE7BD-D93B-084D-8846-75C1EFFE4F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68D81E8-1CB9-BE46-9CE7-90C2F4B7B6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D0F89F4-2577-874E-BCCA-855029F723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8552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13C62-BCE4-461C-AADA-DD97F8B6558D}"/>
              </a:ext>
            </a:extLst>
          </p:cNvPr>
          <p:cNvSpPr/>
          <p:nvPr userDrawn="1"/>
        </p:nvSpPr>
        <p:spPr>
          <a:xfrm>
            <a:off x="75617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FAADE7-1318-4657-A937-F9B11C6A2195}"/>
              </a:ext>
            </a:extLst>
          </p:cNvPr>
          <p:cNvSpPr/>
          <p:nvPr userDrawn="1"/>
        </p:nvSpPr>
        <p:spPr>
          <a:xfrm>
            <a:off x="5126535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89305C-8433-472F-B02A-DE4515FBC796}"/>
              </a:ext>
            </a:extLst>
          </p:cNvPr>
          <p:cNvSpPr/>
          <p:nvPr userDrawn="1"/>
        </p:nvSpPr>
        <p:spPr>
          <a:xfrm>
            <a:off x="2938370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E38AD9-1B84-4532-A7BE-D5B00848BBAC}"/>
              </a:ext>
            </a:extLst>
          </p:cNvPr>
          <p:cNvSpPr/>
          <p:nvPr userDrawn="1"/>
        </p:nvSpPr>
        <p:spPr>
          <a:xfrm>
            <a:off x="731774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65A069-CA5F-4268-985B-0C497A803BE6}"/>
              </a:ext>
            </a:extLst>
          </p:cNvPr>
          <p:cNvSpPr/>
          <p:nvPr userDrawn="1"/>
        </p:nvSpPr>
        <p:spPr>
          <a:xfrm>
            <a:off x="9501188" y="1536559"/>
            <a:ext cx="1978202" cy="520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8D6D-8305-417D-B415-CF7ED1E63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032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3AB6F4-0024-4C13-AB12-714ACC2E9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61035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06700E-578A-42E1-B6AC-45024E9E10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239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EA1244-7829-4D0E-9352-89DF449A62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4041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DC06F26-90EC-4302-A72D-1D7FF1FF6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3853" y="1580024"/>
            <a:ext cx="2151376" cy="43338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9AE63B81-8D7D-7945-88CA-16FFD8F5B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51E063-BABE-7048-AE87-FB882027A953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587DEC-9584-1646-823A-79C15A82BB9D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3EAE38EE-57AD-8A4D-B178-BC19001F3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4" name="Picture 23" descr="A close up of a sign&#10;&#10;Description automatically generated">
              <a:extLst>
                <a:ext uri="{FF2B5EF4-FFF2-40B4-BE49-F238E27FC236}">
                  <a16:creationId xmlns:a16="http://schemas.microsoft.com/office/drawing/2014/main" id="{E07BE2CA-5E89-454D-8D25-9D9533A31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7D3820E-89C8-9B47-BBB3-021989750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17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B78FEF2-EEBA-7A4B-ACCF-7903E322C1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46485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E79C713-C7A8-0D47-BD70-0F075CD1FB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36792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4E008D2-7C62-384F-A7CA-0248DED952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27099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4E5CAA9-D906-E040-9621-984A1E725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8038" y="2219743"/>
            <a:ext cx="1978202" cy="412838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6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67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824037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ow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570337-9FD5-4C07-ACB2-B7B4909FB327}"/>
              </a:ext>
            </a:extLst>
          </p:cNvPr>
          <p:cNvSpPr/>
          <p:nvPr userDrawn="1"/>
        </p:nvSpPr>
        <p:spPr>
          <a:xfrm>
            <a:off x="723778" y="5744767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5110F3-CDA9-426D-A244-F0CF6FAEEE79}"/>
              </a:ext>
            </a:extLst>
          </p:cNvPr>
          <p:cNvSpPr/>
          <p:nvPr userDrawn="1"/>
        </p:nvSpPr>
        <p:spPr>
          <a:xfrm>
            <a:off x="723778" y="287806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111EF5-ACA3-493B-9A3A-10E3FAAD33A9}"/>
              </a:ext>
            </a:extLst>
          </p:cNvPr>
          <p:cNvSpPr/>
          <p:nvPr userDrawn="1"/>
        </p:nvSpPr>
        <p:spPr>
          <a:xfrm>
            <a:off x="723778" y="358962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700AF4-36D5-467A-9E17-56181F834B49}"/>
              </a:ext>
            </a:extLst>
          </p:cNvPr>
          <p:cNvSpPr/>
          <p:nvPr userDrawn="1"/>
        </p:nvSpPr>
        <p:spPr>
          <a:xfrm>
            <a:off x="723778" y="1438174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38EE57-34C7-457E-BAD9-148F95FE1A15}"/>
              </a:ext>
            </a:extLst>
          </p:cNvPr>
          <p:cNvSpPr/>
          <p:nvPr userDrawn="1"/>
        </p:nvSpPr>
        <p:spPr>
          <a:xfrm>
            <a:off x="723778" y="2174013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8CFE13-C334-4692-87F4-76F4E1DF7E44}"/>
              </a:ext>
            </a:extLst>
          </p:cNvPr>
          <p:cNvSpPr/>
          <p:nvPr userDrawn="1"/>
        </p:nvSpPr>
        <p:spPr>
          <a:xfrm>
            <a:off x="723778" y="430932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8316E-9746-49F7-841D-93CAF58A2E4C}"/>
              </a:ext>
            </a:extLst>
          </p:cNvPr>
          <p:cNvSpPr/>
          <p:nvPr userDrawn="1"/>
        </p:nvSpPr>
        <p:spPr>
          <a:xfrm>
            <a:off x="723778" y="5029516"/>
            <a:ext cx="2489322" cy="5391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5C94-9D04-4CC1-A8F5-6234A593D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715" y="150472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619B7-2D07-43AC-BC7F-906157BA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248" y="2240568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3487662-53FF-4992-868A-EDA9DAA3A3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248" y="294462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580ACAD-97CF-4512-93C1-328842A713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781" y="3656179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F281B2C-8A89-4622-A79F-F7456787F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715" y="437588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3AD2DEE-AF02-4437-AFE7-4F417E4B3E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715" y="5096071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9EA6DB-087A-4309-9B64-471822A4C5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248" y="5811322"/>
            <a:ext cx="2465386" cy="4060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US" sz="1800" b="1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CC77B6F-5979-4F06-A23F-1C04E5871C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3430" y="144452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408202F-6061-4205-B04B-198D08AFF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83164" y="2180363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0924A0-A6FB-4DBC-98B6-8D9AB3C42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3164" y="288441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DB9A844-9D67-4998-A73D-1C7F1CD355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3164" y="3595974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CDD10B8-63FE-4D2E-8B3D-1A92DF2DB3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2898" y="431567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4AA155-5E4D-4DAA-A828-E5A5231AFD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898" y="5035866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56D5A5F-BF1E-41AA-A30C-35BF808FEB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898" y="5751117"/>
            <a:ext cx="7970428" cy="526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lang="en-US" sz="1800" kern="1200" dirty="0" smtClean="0">
                <a:solidFill>
                  <a:schemeClr val="bg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44CF50FD-63E8-9E4B-A6A4-12D01B8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0AA1AB-0E59-AB46-94FA-7EE06BD2F49C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868CFD0-8789-CB4B-ACC1-C2D1BB7B9CC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id="{B03D516A-5CAD-7946-8D72-8020C3E37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14AC63D9-D3FF-2641-99D8-03B4A480B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58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22414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0D08ABF-CA42-44FE-A946-FF0181DCC0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9598" y="6031644"/>
            <a:ext cx="9164102" cy="326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1050" i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0EFA8F-345C-46BF-B106-377697045AA7}"/>
              </a:ext>
            </a:extLst>
          </p:cNvPr>
          <p:cNvSpPr/>
          <p:nvPr userDrawn="1"/>
        </p:nvSpPr>
        <p:spPr>
          <a:xfrm>
            <a:off x="6735137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CA9374-4858-4C37-BE6F-CEF3CFABBF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63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077103-2574-41BD-9396-0CC86FC50F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63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C882D-09C9-4F75-8664-AEAA0BB25D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363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276372-5A74-427F-9C48-557455AE87FE}"/>
              </a:ext>
            </a:extLst>
          </p:cNvPr>
          <p:cNvSpPr/>
          <p:nvPr userDrawn="1"/>
        </p:nvSpPr>
        <p:spPr>
          <a:xfrm>
            <a:off x="-1523998" y="1730527"/>
            <a:ext cx="7082971" cy="27277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48E96-B2E1-42C4-9B03-D44EC855EA1F}"/>
              </a:ext>
            </a:extLst>
          </p:cNvPr>
          <p:cNvSpPr/>
          <p:nvPr userDrawn="1"/>
        </p:nvSpPr>
        <p:spPr>
          <a:xfrm>
            <a:off x="5643999" y="2737823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FD887CC0-A90D-4145-B675-0EFF204E3C68}"/>
              </a:ext>
            </a:extLst>
          </p:cNvPr>
          <p:cNvGrpSpPr/>
          <p:nvPr userDrawn="1"/>
        </p:nvGrpSpPr>
        <p:grpSpPr>
          <a:xfrm rot="16200000">
            <a:off x="5998279" y="2930479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2EAFCE-EC67-4A27-AE27-6AB120B8199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30F51-E8A4-4179-A358-6379D9E870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99" y="2054849"/>
            <a:ext cx="4739979" cy="96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5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buNone/>
              <a:defRPr sz="1600"/>
            </a:lvl2pPr>
          </a:lstStyle>
          <a:p>
            <a:pPr lvl="0"/>
            <a:r>
              <a:rPr lang="en-US"/>
              <a:t>Tap</a:t>
            </a:r>
          </a:p>
          <a:p>
            <a:pPr lvl="1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349870F-68E7-4A8F-B74E-69F9879D9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299" y="2969249"/>
            <a:ext cx="4739979" cy="80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5A99C60-9EDE-4282-AB50-36BB90BF7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299" y="3822362"/>
            <a:ext cx="4739979" cy="427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73FDF8-BA0E-4456-976A-CA8EE883D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89600" y="5189718"/>
            <a:ext cx="9164102" cy="326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DAD94E6-DA74-444D-A836-0D9E74E42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89598" y="5487953"/>
            <a:ext cx="9164102" cy="3231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buNone/>
              <a:defRPr lang="en-US" sz="20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ctr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1252E7B0-8FFB-4A44-B122-17B810D4A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590AD0-27CD-8E46-A792-835DF297B0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44F41-3B5D-F74F-9C88-FED7CF11A355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7313A57D-70DF-284F-9EC7-571014059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4" name="Picture 33" descr="A close up of a sign&#10;&#10;Description automatically generated">
              <a:extLst>
                <a:ext uri="{FF2B5EF4-FFF2-40B4-BE49-F238E27FC236}">
                  <a16:creationId xmlns:a16="http://schemas.microsoft.com/office/drawing/2014/main" id="{5CBC5571-C209-4C4C-A4C9-253D9BE97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577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A621D89-080E-6E46-80E6-D14C28484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86DD51F-2720-5F43-90D9-A66A2C2F6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91537E-3906-A249-BF04-865561CFC94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47651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s Equa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2FAF16-96EE-4880-A826-54008E174453}"/>
              </a:ext>
            </a:extLst>
          </p:cNvPr>
          <p:cNvSpPr/>
          <p:nvPr userDrawn="1"/>
        </p:nvSpPr>
        <p:spPr>
          <a:xfrm>
            <a:off x="6246223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E5DFA-2C43-43D9-A0AA-9E317CF2A52D}"/>
              </a:ext>
            </a:extLst>
          </p:cNvPr>
          <p:cNvSpPr/>
          <p:nvPr userDrawn="1"/>
        </p:nvSpPr>
        <p:spPr>
          <a:xfrm>
            <a:off x="-4086051" y="1713120"/>
            <a:ext cx="9786159" cy="42605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5139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2" name="Slide Number Placeholder 8">
            <a:extLst>
              <a:ext uri="{FF2B5EF4-FFF2-40B4-BE49-F238E27FC236}">
                <a16:creationId xmlns:a16="http://schemas.microsoft.com/office/drawing/2014/main" id="{7A952446-546E-4146-A052-D36B0E13E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3F9757-8EE7-BB4E-BD00-AF579783BA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C82CEF-113B-484F-87DA-0341947B5B7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CEF92E7D-EB15-0949-9608-624284B6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56" name="Picture 55" descr="A close up of a sign&#10;&#10;Description automatically generated">
              <a:extLst>
                <a:ext uri="{FF2B5EF4-FFF2-40B4-BE49-F238E27FC236}">
                  <a16:creationId xmlns:a16="http://schemas.microsoft.com/office/drawing/2014/main" id="{3DF39BA9-B0DF-A944-AA80-E5D511F3C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DBAA996C-FBF7-5E48-BCCC-F8E350A72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714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6CEA58C-4F05-8B44-B400-22FAA538A1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3558" y="2087829"/>
            <a:ext cx="3718270" cy="358410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7764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40440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s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45096E-4910-4AD9-B46F-1C5F9EE72C99}"/>
              </a:ext>
            </a:extLst>
          </p:cNvPr>
          <p:cNvSpPr/>
          <p:nvPr userDrawn="1"/>
        </p:nvSpPr>
        <p:spPr>
          <a:xfrm>
            <a:off x="590549" y="1622320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FB107-2FC7-475B-9A65-474CBA4F5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8101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90E78-AA5A-4403-8340-BEB7B049A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8101" y="2400357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4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4BCF8C-E9E6-4620-9E27-737D501CBCB5}"/>
              </a:ext>
            </a:extLst>
          </p:cNvPr>
          <p:cNvSpPr/>
          <p:nvPr userDrawn="1"/>
        </p:nvSpPr>
        <p:spPr>
          <a:xfrm>
            <a:off x="6365799" y="3980892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4BF135-10BA-4B03-A23F-3E7B88AA36A8}"/>
              </a:ext>
            </a:extLst>
          </p:cNvPr>
          <p:cNvSpPr/>
          <p:nvPr userDrawn="1"/>
        </p:nvSpPr>
        <p:spPr>
          <a:xfrm>
            <a:off x="590549" y="398089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5B9AEB-A984-4A6D-B5CD-E286D2830246}"/>
              </a:ext>
            </a:extLst>
          </p:cNvPr>
          <p:cNvSpPr/>
          <p:nvPr userDrawn="1"/>
        </p:nvSpPr>
        <p:spPr>
          <a:xfrm>
            <a:off x="6365799" y="1622321"/>
            <a:ext cx="5492372" cy="19336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914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0EEA19D-6966-49D7-ACE8-0AD4FD807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6966" y="2022429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CECED1A-FCE9-4C5B-A4CA-DBBE73F0DC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6966" y="2400357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02BA5E-5AB3-4B84-9BD0-C3976BF7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8101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CBDD7A4-1BFF-43CC-AA2E-7EB00B917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8101" y="4701924"/>
            <a:ext cx="4526007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694C58B-97D4-4573-B3A5-58ACD7BE3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6966" y="4323996"/>
            <a:ext cx="4141959" cy="330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rgbClr val="4D4D4D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B630B0-189D-48A6-B33E-61300B2C5F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06966" y="4701924"/>
            <a:ext cx="4509164" cy="898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EBE7F"/>
              </a:buClr>
              <a:buFont typeface="Arial" charset="0"/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Tap to edit</a:t>
            </a: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55DC37A0-E653-8C41-876F-72B0A8648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553E3-2EEB-F24A-835E-0495F52248EF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BC72FC-1E7E-B143-A185-1304075C8601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CC51B1E0-58FF-6D4C-9F3E-F28195936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C597BD40-4F24-B541-97CD-408C4B0B2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85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5989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554457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56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s R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E909E5-926F-4F1E-8D9E-3942C5CC4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9956" y="3254907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BDED573-520B-45A8-8B0A-A7197472A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9954" y="1718730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3AF33E-4BF3-4FBB-8FE1-A71D32348A91}"/>
              </a:ext>
            </a:extLst>
          </p:cNvPr>
          <p:cNvSpPr/>
          <p:nvPr userDrawn="1"/>
        </p:nvSpPr>
        <p:spPr>
          <a:xfrm>
            <a:off x="953288" y="3211365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1DFA710-4981-4A4C-A482-2E9388FBE0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288" y="3404546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0B135B-CF11-44C9-AE71-8F9F4EA2B030}"/>
              </a:ext>
            </a:extLst>
          </p:cNvPr>
          <p:cNvSpPr/>
          <p:nvPr userDrawn="1"/>
        </p:nvSpPr>
        <p:spPr>
          <a:xfrm>
            <a:off x="953288" y="4674972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C1D03A2-ABF9-44BA-95B1-F544B97D5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288" y="4834561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4C67A7-8B1C-4F2E-8B2F-90E5EEB8AF0D}"/>
              </a:ext>
            </a:extLst>
          </p:cNvPr>
          <p:cNvSpPr/>
          <p:nvPr userDrawn="1"/>
        </p:nvSpPr>
        <p:spPr>
          <a:xfrm>
            <a:off x="953288" y="1747758"/>
            <a:ext cx="2530698" cy="7308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A57-3406-41EF-B0B4-5289A55A9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288" y="1935213"/>
            <a:ext cx="2530698" cy="3444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24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05887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B88E9D9-85F1-4E3D-83DE-F0D032F5B9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8500" y="4674972"/>
            <a:ext cx="7748326" cy="923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buNone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3868157-CFB3-EB46-94F6-FD970AD13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1832-3952-2E45-8BD4-2B1FCF6DECD8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FA9095-D0FE-A84A-80FA-25FDF8ED30C7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DF63DF6D-3556-0E4F-A6AF-4D4E6ACBB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E2DF02B2-C7F0-1A48-8B66-5758DBA2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8026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A4A05F0-51A6-4C01-8367-A4C6CC004F5D}"/>
              </a:ext>
            </a:extLst>
          </p:cNvPr>
          <p:cNvSpPr txBox="1"/>
          <p:nvPr userDrawn="1"/>
        </p:nvSpPr>
        <p:spPr>
          <a:xfrm>
            <a:off x="5120251" y="3418363"/>
            <a:ext cx="143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b="1" spc="-64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&gt;</a:t>
            </a:r>
            <a:endParaRPr sz="2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rgbClr val="80828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30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AA8B3AF-D8B9-4EFC-97E3-B60A7FD697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7520" y="2238432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EBC5ED-2145-430F-A15C-A4EFD0AC13FB}"/>
              </a:ext>
            </a:extLst>
          </p:cNvPr>
          <p:cNvSpPr/>
          <p:nvPr userDrawn="1"/>
        </p:nvSpPr>
        <p:spPr>
          <a:xfrm>
            <a:off x="747713" y="4828587"/>
            <a:ext cx="11101387" cy="14580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1BB2B4-9896-4C1D-BAFC-7C49EE1E8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2878" y="5202232"/>
            <a:ext cx="10008915" cy="73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2800">
                <a:solidFill>
                  <a:srgbClr val="1622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E697F6-89DE-4B03-B880-99EAFFD4F37A}"/>
              </a:ext>
            </a:extLst>
          </p:cNvPr>
          <p:cNvSpPr/>
          <p:nvPr userDrawn="1"/>
        </p:nvSpPr>
        <p:spPr>
          <a:xfrm>
            <a:off x="7099300" y="3337631"/>
            <a:ext cx="281940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3D418D-363E-4718-9A3C-2964D68726F9}"/>
              </a:ext>
            </a:extLst>
          </p:cNvPr>
          <p:cNvSpPr/>
          <p:nvPr userDrawn="1"/>
        </p:nvSpPr>
        <p:spPr>
          <a:xfrm>
            <a:off x="1466070" y="3338723"/>
            <a:ext cx="3436129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268768-40E3-41F0-A1C5-2044A9A41BEA}"/>
              </a:ext>
            </a:extLst>
          </p:cNvPr>
          <p:cNvSpPr/>
          <p:nvPr userDrawn="1"/>
        </p:nvSpPr>
        <p:spPr>
          <a:xfrm>
            <a:off x="7886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4E5F1C-7096-4EAA-8E41-412C1F7D0A90}"/>
              </a:ext>
            </a:extLst>
          </p:cNvPr>
          <p:cNvSpPr/>
          <p:nvPr userDrawn="1"/>
        </p:nvSpPr>
        <p:spPr>
          <a:xfrm>
            <a:off x="3822524" y="1699258"/>
            <a:ext cx="3352976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3123D8-2861-4932-B9EA-C9DF126BA09E}"/>
              </a:ext>
            </a:extLst>
          </p:cNvPr>
          <p:cNvSpPr/>
          <p:nvPr userDrawn="1"/>
        </p:nvSpPr>
        <p:spPr>
          <a:xfrm>
            <a:off x="967740" y="1699259"/>
            <a:ext cx="2004060" cy="43282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7" name="Graphic 2">
            <a:extLst>
              <a:ext uri="{FF2B5EF4-FFF2-40B4-BE49-F238E27FC236}">
                <a16:creationId xmlns:a16="http://schemas.microsoft.com/office/drawing/2014/main" id="{2E7132DC-2A8F-4E01-A455-F2B803B364C1}"/>
              </a:ext>
            </a:extLst>
          </p:cNvPr>
          <p:cNvGrpSpPr/>
          <p:nvPr userDrawn="1"/>
        </p:nvGrpSpPr>
        <p:grpSpPr>
          <a:xfrm rot="16200000">
            <a:off x="3265929" y="1715931"/>
            <a:ext cx="388805" cy="392693"/>
            <a:chOff x="9469347" y="1938401"/>
            <a:chExt cx="1015505" cy="10155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E7968F-CA41-4EA2-A212-F6A7E3A7D0F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CCB9732D-CA3E-472C-AE68-C420A6D4F1E4}"/>
              </a:ext>
            </a:extLst>
          </p:cNvPr>
          <p:cNvGrpSpPr/>
          <p:nvPr userDrawn="1"/>
        </p:nvGrpSpPr>
        <p:grpSpPr>
          <a:xfrm rot="16200000">
            <a:off x="7360260" y="1727946"/>
            <a:ext cx="388805" cy="392693"/>
            <a:chOff x="9469347" y="1938401"/>
            <a:chExt cx="1015505" cy="101550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59DDF6-792C-4B8A-A37D-4F42F062275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7ACAB37D-C77A-4C09-8392-C77D6653E9C6}"/>
              </a:ext>
            </a:extLst>
          </p:cNvPr>
          <p:cNvGrpSpPr/>
          <p:nvPr userDrawn="1"/>
        </p:nvGrpSpPr>
        <p:grpSpPr>
          <a:xfrm rot="16200000">
            <a:off x="5714925" y="3372266"/>
            <a:ext cx="388805" cy="392693"/>
            <a:chOff x="9469347" y="1938401"/>
            <a:chExt cx="1015505" cy="101550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F3211F-E2EF-486E-8539-EDE1747714C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1A1D0D0-E339-4F4E-921F-B16763E757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114" y="1765903"/>
            <a:ext cx="2416570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ECA9208-C482-4A4E-A195-21D6FF7C9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9462" y="1762669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99D135D-0E08-40EE-BFED-29099C5BF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8222" y="1765903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0DF43C2-B810-4B0D-BA1E-BF99600FB4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0251" y="3401492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1FB5D35E-E0B5-4F97-B764-797BC5292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1115" y="3395226"/>
            <a:ext cx="3326038" cy="307507"/>
          </a:xfrm>
          <a:prstGeom prst="rect">
            <a:avLst/>
          </a:prstGeom>
        </p:spPr>
        <p:txBody>
          <a:bodyPr/>
          <a:lstStyle>
            <a:lvl1pPr marL="12700" marR="5080" indent="0" algn="ctr" defTabSz="914400" rtl="0" eaLnBrk="1" latinLnBrk="0" hangingPunct="1">
              <a:spcBef>
                <a:spcPts val="1800"/>
              </a:spcBef>
              <a:buNone/>
              <a:defRPr lang="en-US" sz="1800" b="1" kern="1200" spc="-6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BFA942B-C657-4329-A546-5530D07766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5160" y="2244618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F5C8AC8-0CBF-40D9-897E-789D8292FE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3310" y="2249580"/>
            <a:ext cx="3204140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6D0080C-A5FE-4F80-8E7A-D9BF849C4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47935" y="3883132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ACB290A0-96D1-4760-90EC-1450D853A2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32625" y="3887324"/>
            <a:ext cx="3719384" cy="568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kern="1200" spc="-5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DFE4C897-D2F3-4947-BD2B-4353E7D0B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CB9D48-6BA1-2B4D-9D5B-E4A7A68663E2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08ED92-4121-5047-9147-A950A7E73FE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E5ED33DE-BF4E-BA4A-9745-FCD6B5AAD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50F5B9EB-5267-EC4A-A710-9EFA82C54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060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086AE5-50E2-46CE-8002-224B2F2ECEDD}"/>
              </a:ext>
            </a:extLst>
          </p:cNvPr>
          <p:cNvSpPr/>
          <p:nvPr userDrawn="1"/>
        </p:nvSpPr>
        <p:spPr>
          <a:xfrm>
            <a:off x="6295972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00B0C-A2F8-4C9E-B3C8-B022CC13D87E}"/>
              </a:ext>
            </a:extLst>
          </p:cNvPr>
          <p:cNvSpPr/>
          <p:nvPr userDrawn="1"/>
        </p:nvSpPr>
        <p:spPr>
          <a:xfrm>
            <a:off x="966290" y="1358900"/>
            <a:ext cx="5013595" cy="4885872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04858-A913-D044-8FDD-ED3E61EA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CB4EF37-FFEA-074D-955C-5D4F14C17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27A2263-BB32-A24D-87D8-8100CFF683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5E9F8F6-EF39-BD40-9FD8-3FCCD5F286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2946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had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73B841B-EED1-4EA0-B7D8-A83D0CB47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17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9333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ECE9-06CD-4651-B621-D71BDAE57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09" y="1621828"/>
            <a:ext cx="4260234" cy="40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1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478B72-64C8-8648-B019-23FDD8FCCC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3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93A6F57-3C34-B042-B68F-ADDFD75D41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81709" y="2603917"/>
            <a:ext cx="4260234" cy="32634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7CEA77D-8C67-EB4A-B2A0-D0C99F3E6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F2E2-9915-C04C-AAF7-70ED40FEE67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C18518-79DA-C249-B19B-F9D77BC7BEFE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125A38AC-7F19-EB4C-BF61-AA2C3A80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3BAFBCB9-37EB-BE47-A4A4-6D608453E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29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4FADEC4-373C-9341-A190-1B265A8C7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FDD81109-AFCA-0346-9383-58D7B9FC5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02A96D-84C9-EB4E-AD55-FF04210B86C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609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AA07682-618B-4AC7-891B-6970CE778CBE}"/>
              </a:ext>
            </a:extLst>
          </p:cNvPr>
          <p:cNvSpPr/>
          <p:nvPr userDrawn="1"/>
        </p:nvSpPr>
        <p:spPr>
          <a:xfrm>
            <a:off x="8512843" y="4432229"/>
            <a:ext cx="3338294" cy="992461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A4AEAD64-6590-408B-866A-6DD355366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440" y="4563576"/>
            <a:ext cx="2551374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0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8A05D73-C218-4FC0-8AE9-1FD116D761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9472" y="340919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FC1F9AF-8A4F-40B4-B0CE-5DD5A7C09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63093" y="5689569"/>
            <a:ext cx="3518129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800" kern="1200" dirty="0">
                <a:solidFill>
                  <a:prstClr val="whit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2" y="504891"/>
            <a:ext cx="904943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3A01D-20A5-422A-AE27-B2729F2AFC4F}"/>
              </a:ext>
            </a:extLst>
          </p:cNvPr>
          <p:cNvSpPr/>
          <p:nvPr userDrawn="1"/>
        </p:nvSpPr>
        <p:spPr>
          <a:xfrm>
            <a:off x="5572484" y="2212682"/>
            <a:ext cx="1012017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736C-F671-49D8-BE23-17967F7827AA}"/>
              </a:ext>
            </a:extLst>
          </p:cNvPr>
          <p:cNvSpPr/>
          <p:nvPr userDrawn="1"/>
        </p:nvSpPr>
        <p:spPr>
          <a:xfrm>
            <a:off x="502788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DEFBE0-DF9F-4016-8335-620FCE85BD27}"/>
              </a:ext>
            </a:extLst>
          </p:cNvPr>
          <p:cNvSpPr/>
          <p:nvPr userDrawn="1"/>
        </p:nvSpPr>
        <p:spPr>
          <a:xfrm>
            <a:off x="6929483" y="1847444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3540D3-6C24-4EB5-B19C-F0D0916C4CE0}"/>
              </a:ext>
            </a:extLst>
          </p:cNvPr>
          <p:cNvSpPr/>
          <p:nvPr userDrawn="1"/>
        </p:nvSpPr>
        <p:spPr>
          <a:xfrm>
            <a:off x="3483105" y="4108129"/>
            <a:ext cx="4878110" cy="14617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2">
            <a:extLst>
              <a:ext uri="{FF2B5EF4-FFF2-40B4-BE49-F238E27FC236}">
                <a16:creationId xmlns:a16="http://schemas.microsoft.com/office/drawing/2014/main" id="{5D6F8B3A-4F3E-433F-AADD-6ABB0F46DBE1}"/>
              </a:ext>
            </a:extLst>
          </p:cNvPr>
          <p:cNvGrpSpPr/>
          <p:nvPr userDrawn="1"/>
        </p:nvGrpSpPr>
        <p:grpSpPr>
          <a:xfrm rot="16200000">
            <a:off x="5926764" y="2405338"/>
            <a:ext cx="303457" cy="303457"/>
            <a:chOff x="9469347" y="1938401"/>
            <a:chExt cx="1015505" cy="101550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2F99AE-7FAF-4A95-AFF9-1CAA44BA175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D67F83-BDAC-4DB3-8368-E08BECEED738}"/>
              </a:ext>
            </a:extLst>
          </p:cNvPr>
          <p:cNvGrpSpPr/>
          <p:nvPr userDrawn="1"/>
        </p:nvGrpSpPr>
        <p:grpSpPr>
          <a:xfrm rot="8265980">
            <a:off x="6104392" y="3238593"/>
            <a:ext cx="1012017" cy="688769"/>
            <a:chOff x="5724884" y="2365082"/>
            <a:chExt cx="1012017" cy="68876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10BC7D-9D10-470F-AB51-488E204507F2}"/>
                </a:ext>
              </a:extLst>
            </p:cNvPr>
            <p:cNvSpPr/>
            <p:nvPr/>
          </p:nvSpPr>
          <p:spPr>
            <a:xfrm>
              <a:off x="5724884" y="2365082"/>
              <a:ext cx="1012017" cy="688769"/>
            </a:xfrm>
            <a:prstGeom prst="roundRect">
              <a:avLst>
                <a:gd name="adj" fmla="val 50000"/>
              </a:avLst>
            </a:prstGeom>
            <a:solidFill>
              <a:srgbClr val="111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2">
              <a:extLst>
                <a:ext uri="{FF2B5EF4-FFF2-40B4-BE49-F238E27FC236}">
                  <a16:creationId xmlns:a16="http://schemas.microsoft.com/office/drawing/2014/main" id="{D7FF3732-4288-4864-97D3-8D7E08D8117F}"/>
                </a:ext>
              </a:extLst>
            </p:cNvPr>
            <p:cNvGrpSpPr/>
            <p:nvPr/>
          </p:nvGrpSpPr>
          <p:grpSpPr>
            <a:xfrm rot="16200000">
              <a:off x="6079164" y="2557738"/>
              <a:ext cx="303457" cy="303457"/>
              <a:chOff x="9469347" y="1938401"/>
              <a:chExt cx="1015505" cy="101550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4F5491-E56C-43C6-9B93-444E931ACFCE}"/>
                  </a:ext>
                </a:extLst>
              </p:cNvPr>
              <p:cNvSpPr/>
              <p:nvPr/>
            </p:nvSpPr>
            <p:spPr>
              <a:xfrm>
                <a:off x="9469349" y="2156646"/>
                <a:ext cx="1013258" cy="577400"/>
              </a:xfrm>
              <a:custGeom>
                <a:avLst/>
                <a:gdLst>
                  <a:gd name="connsiteX0" fmla="*/ 507578 w 1013258"/>
                  <a:gd name="connsiteY0" fmla="*/ 578670 h 577399"/>
                  <a:gd name="connsiteX1" fmla="*/ 457322 w 1013258"/>
                  <a:gd name="connsiteY1" fmla="*/ 557859 h 577399"/>
                  <a:gd name="connsiteX2" fmla="*/ 20825 w 1013258"/>
                  <a:gd name="connsiteY2" fmla="*/ 121358 h 577399"/>
                  <a:gd name="connsiteX3" fmla="*/ 20825 w 1013258"/>
                  <a:gd name="connsiteY3" fmla="*/ 20817 h 577399"/>
                  <a:gd name="connsiteX4" fmla="*/ 121360 w 1013258"/>
                  <a:gd name="connsiteY4" fmla="*/ 20817 h 577399"/>
                  <a:gd name="connsiteX5" fmla="*/ 507578 w 1013258"/>
                  <a:gd name="connsiteY5" fmla="*/ 407057 h 577399"/>
                  <a:gd name="connsiteX6" fmla="*/ 893798 w 1013258"/>
                  <a:gd name="connsiteY6" fmla="*/ 20830 h 577399"/>
                  <a:gd name="connsiteX7" fmla="*/ 994324 w 1013258"/>
                  <a:gd name="connsiteY7" fmla="*/ 20830 h 577399"/>
                  <a:gd name="connsiteX8" fmla="*/ 994324 w 1013258"/>
                  <a:gd name="connsiteY8" fmla="*/ 121372 h 577399"/>
                  <a:gd name="connsiteX9" fmla="*/ 557834 w 1013258"/>
                  <a:gd name="connsiteY9" fmla="*/ 557873 h 577399"/>
                  <a:gd name="connsiteX10" fmla="*/ 507578 w 1013258"/>
                  <a:gd name="connsiteY10" fmla="*/ 578670 h 577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3258" h="577399">
                    <a:moveTo>
                      <a:pt x="507578" y="578670"/>
                    </a:moveTo>
                    <a:cubicBezTo>
                      <a:pt x="489384" y="578670"/>
                      <a:pt x="471193" y="571724"/>
                      <a:pt x="457322" y="557859"/>
                    </a:cubicBezTo>
                    <a:lnTo>
                      <a:pt x="20825" y="121358"/>
                    </a:lnTo>
                    <a:cubicBezTo>
                      <a:pt x="-6942" y="93592"/>
                      <a:pt x="-6942" y="48572"/>
                      <a:pt x="20825" y="20817"/>
                    </a:cubicBezTo>
                    <a:cubicBezTo>
                      <a:pt x="48581" y="-6939"/>
                      <a:pt x="93591" y="-6939"/>
                      <a:pt x="121360" y="20817"/>
                    </a:cubicBezTo>
                    <a:lnTo>
                      <a:pt x="507578" y="407057"/>
                    </a:lnTo>
                    <a:lnTo>
                      <a:pt x="893798" y="20830"/>
                    </a:lnTo>
                    <a:cubicBezTo>
                      <a:pt x="921565" y="-6925"/>
                      <a:pt x="966570" y="-6925"/>
                      <a:pt x="994324" y="20830"/>
                    </a:cubicBezTo>
                    <a:cubicBezTo>
                      <a:pt x="1022104" y="48586"/>
                      <a:pt x="1022104" y="93605"/>
                      <a:pt x="994324" y="121372"/>
                    </a:cubicBezTo>
                    <a:lnTo>
                      <a:pt x="557834" y="557873"/>
                    </a:lnTo>
                    <a:cubicBezTo>
                      <a:pt x="543956" y="571739"/>
                      <a:pt x="525765" y="578670"/>
                      <a:pt x="507578" y="57867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63BF7E"/>
                  </a:gs>
                  <a:gs pos="46000">
                    <a:srgbClr val="4DBA84"/>
                  </a:gs>
                  <a:gs pos="100000">
                    <a:srgbClr val="38B58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46AB19E-0E65-4E07-A140-6DEBBEF83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407" y="2025434"/>
            <a:ext cx="4996491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3813BFC-E73A-44C6-B9DA-9C890EB4E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9484" y="2025434"/>
            <a:ext cx="482562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CAB7942-7966-40B1-86CA-A3F60B7B5D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1561" y="4280145"/>
            <a:ext cx="5261282" cy="1100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82043C4-4783-4A6D-B82B-B85327449C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8411" y="1835360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0E20789-6653-427C-9527-5E3DB1C79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8972321">
            <a:off x="5464590" y="3084556"/>
            <a:ext cx="160107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2727596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ps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162238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6223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Slide Number Placeholder 8">
            <a:extLst>
              <a:ext uri="{FF2B5EF4-FFF2-40B4-BE49-F238E27FC236}">
                <a16:creationId xmlns:a16="http://schemas.microsoft.com/office/drawing/2014/main" id="{02A2B454-73C0-D541-AA0B-8A750A15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E2F97DEB-9A4D-AE4F-958E-1A0226CFB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163E612-34D5-E741-A04B-E40270849BA1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91105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5D82AC-FE07-4A52-A63A-8723CFA7B866}"/>
              </a:ext>
            </a:extLst>
          </p:cNvPr>
          <p:cNvSpPr/>
          <p:nvPr userDrawn="1"/>
        </p:nvSpPr>
        <p:spPr>
          <a:xfrm>
            <a:off x="6309919" y="5685804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A3A0E5-9602-45BD-9C05-3B2E6D7C9027}"/>
              </a:ext>
            </a:extLst>
          </p:cNvPr>
          <p:cNvSpPr/>
          <p:nvPr userDrawn="1"/>
        </p:nvSpPr>
        <p:spPr>
          <a:xfrm>
            <a:off x="6309919" y="338774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D123859-5E34-45E1-B850-F095B017F25D}"/>
              </a:ext>
            </a:extLst>
          </p:cNvPr>
          <p:cNvSpPr/>
          <p:nvPr userDrawn="1"/>
        </p:nvSpPr>
        <p:spPr>
          <a:xfrm>
            <a:off x="6309919" y="1855705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89DC00-C835-459D-A058-F71EF903E8F9}"/>
              </a:ext>
            </a:extLst>
          </p:cNvPr>
          <p:cNvSpPr/>
          <p:nvPr userDrawn="1"/>
        </p:nvSpPr>
        <p:spPr>
          <a:xfrm>
            <a:off x="6309919" y="262172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E7FC3-383F-4782-BFA6-14B960FCB7EA}"/>
              </a:ext>
            </a:extLst>
          </p:cNvPr>
          <p:cNvSpPr/>
          <p:nvPr userDrawn="1"/>
        </p:nvSpPr>
        <p:spPr>
          <a:xfrm>
            <a:off x="6309919" y="415376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EA31EDB-6D1D-4968-B6E3-93B45B84FFFE}"/>
              </a:ext>
            </a:extLst>
          </p:cNvPr>
          <p:cNvSpPr/>
          <p:nvPr userDrawn="1"/>
        </p:nvSpPr>
        <p:spPr>
          <a:xfrm>
            <a:off x="6309919" y="4919786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A47D50-15F0-4E87-9C5C-A1CFB54B9454}"/>
              </a:ext>
            </a:extLst>
          </p:cNvPr>
          <p:cNvSpPr/>
          <p:nvPr userDrawn="1"/>
        </p:nvSpPr>
        <p:spPr>
          <a:xfrm>
            <a:off x="6309919" y="1141597"/>
            <a:ext cx="4156150" cy="607543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7555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85DD-C1A7-48A2-9B98-A111168FC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344" y="1420482"/>
            <a:ext cx="435241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marL="457200" marR="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</p:txBody>
      </p:sp>
      <p:grpSp>
        <p:nvGrpSpPr>
          <p:cNvPr id="38" name="Graphic 2">
            <a:extLst>
              <a:ext uri="{FF2B5EF4-FFF2-40B4-BE49-F238E27FC236}">
                <a16:creationId xmlns:a16="http://schemas.microsoft.com/office/drawing/2014/main" id="{408383F8-12DA-42DF-8F42-59D50CD2603E}"/>
              </a:ext>
            </a:extLst>
          </p:cNvPr>
          <p:cNvGrpSpPr/>
          <p:nvPr userDrawn="1"/>
        </p:nvGrpSpPr>
        <p:grpSpPr>
          <a:xfrm>
            <a:off x="10036352" y="2013115"/>
            <a:ext cx="303457" cy="303457"/>
            <a:chOff x="9469347" y="1938401"/>
            <a:chExt cx="1015505" cy="101550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77C22FA-E887-4A98-9925-962C15014011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9EBF3C1B-3682-498B-B148-F0F0BB8BF834}"/>
              </a:ext>
            </a:extLst>
          </p:cNvPr>
          <p:cNvGrpSpPr/>
          <p:nvPr userDrawn="1"/>
        </p:nvGrpSpPr>
        <p:grpSpPr>
          <a:xfrm>
            <a:off x="10036352" y="2795450"/>
            <a:ext cx="303457" cy="303457"/>
            <a:chOff x="9469347" y="1938401"/>
            <a:chExt cx="1015505" cy="101550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C695FED-8F95-475F-AF9E-CE407547DA4A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Graphic 2">
            <a:extLst>
              <a:ext uri="{FF2B5EF4-FFF2-40B4-BE49-F238E27FC236}">
                <a16:creationId xmlns:a16="http://schemas.microsoft.com/office/drawing/2014/main" id="{B063A3EA-7EA3-4232-B95A-D204A456EDD1}"/>
              </a:ext>
            </a:extLst>
          </p:cNvPr>
          <p:cNvGrpSpPr/>
          <p:nvPr userDrawn="1"/>
        </p:nvGrpSpPr>
        <p:grpSpPr>
          <a:xfrm>
            <a:off x="10036352" y="3530825"/>
            <a:ext cx="303457" cy="303457"/>
            <a:chOff x="9469347" y="1938401"/>
            <a:chExt cx="1015505" cy="10155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96069D-510D-4A73-8A90-08312B2DC80F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4" name="Graphic 2">
            <a:extLst>
              <a:ext uri="{FF2B5EF4-FFF2-40B4-BE49-F238E27FC236}">
                <a16:creationId xmlns:a16="http://schemas.microsoft.com/office/drawing/2014/main" id="{A00B79D3-B198-4865-9069-F312E68478B9}"/>
              </a:ext>
            </a:extLst>
          </p:cNvPr>
          <p:cNvGrpSpPr/>
          <p:nvPr userDrawn="1"/>
        </p:nvGrpSpPr>
        <p:grpSpPr>
          <a:xfrm>
            <a:off x="10036353" y="4320536"/>
            <a:ext cx="303457" cy="303457"/>
            <a:chOff x="9469347" y="1938401"/>
            <a:chExt cx="1015505" cy="101550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B2B919-E705-47DA-AAAA-7851C3E9C946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6" name="Graphic 2">
            <a:extLst>
              <a:ext uri="{FF2B5EF4-FFF2-40B4-BE49-F238E27FC236}">
                <a16:creationId xmlns:a16="http://schemas.microsoft.com/office/drawing/2014/main" id="{ECF29884-2DDE-44FE-8C01-5F3B8B924F82}"/>
              </a:ext>
            </a:extLst>
          </p:cNvPr>
          <p:cNvGrpSpPr/>
          <p:nvPr userDrawn="1"/>
        </p:nvGrpSpPr>
        <p:grpSpPr>
          <a:xfrm>
            <a:off x="10035680" y="5063366"/>
            <a:ext cx="303457" cy="303457"/>
            <a:chOff x="9469347" y="1938401"/>
            <a:chExt cx="1015505" cy="101550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B8CC486-751E-43C6-A174-BD43871B1003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955F43D0-5141-4A4B-941D-6C70D427C0C5}"/>
              </a:ext>
            </a:extLst>
          </p:cNvPr>
          <p:cNvGrpSpPr/>
          <p:nvPr userDrawn="1"/>
        </p:nvGrpSpPr>
        <p:grpSpPr>
          <a:xfrm>
            <a:off x="10035681" y="5827121"/>
            <a:ext cx="303457" cy="303457"/>
            <a:chOff x="9469347" y="1938401"/>
            <a:chExt cx="1015505" cy="10155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29C4B35-83A4-4F3A-A59E-BACD40B53D07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2791431-6085-412E-9D52-FE1A3A82BFA3}"/>
              </a:ext>
            </a:extLst>
          </p:cNvPr>
          <p:cNvGrpSpPr/>
          <p:nvPr userDrawn="1"/>
        </p:nvGrpSpPr>
        <p:grpSpPr>
          <a:xfrm>
            <a:off x="10036352" y="1294699"/>
            <a:ext cx="303457" cy="303457"/>
            <a:chOff x="9469347" y="1938401"/>
            <a:chExt cx="1015505" cy="1015505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404DB24-F30F-48F1-B1FC-93EA4F6739D4}"/>
                </a:ext>
              </a:extLst>
            </p:cNvPr>
            <p:cNvSpPr/>
            <p:nvPr/>
          </p:nvSpPr>
          <p:spPr>
            <a:xfrm>
              <a:off x="9469349" y="2156646"/>
              <a:ext cx="1013258" cy="577400"/>
            </a:xfrm>
            <a:custGeom>
              <a:avLst/>
              <a:gdLst>
                <a:gd name="connsiteX0" fmla="*/ 507578 w 1013258"/>
                <a:gd name="connsiteY0" fmla="*/ 578670 h 577399"/>
                <a:gd name="connsiteX1" fmla="*/ 457322 w 1013258"/>
                <a:gd name="connsiteY1" fmla="*/ 557859 h 577399"/>
                <a:gd name="connsiteX2" fmla="*/ 20825 w 1013258"/>
                <a:gd name="connsiteY2" fmla="*/ 121358 h 577399"/>
                <a:gd name="connsiteX3" fmla="*/ 20825 w 1013258"/>
                <a:gd name="connsiteY3" fmla="*/ 20817 h 577399"/>
                <a:gd name="connsiteX4" fmla="*/ 121360 w 1013258"/>
                <a:gd name="connsiteY4" fmla="*/ 20817 h 577399"/>
                <a:gd name="connsiteX5" fmla="*/ 507578 w 1013258"/>
                <a:gd name="connsiteY5" fmla="*/ 407057 h 577399"/>
                <a:gd name="connsiteX6" fmla="*/ 893798 w 1013258"/>
                <a:gd name="connsiteY6" fmla="*/ 20830 h 577399"/>
                <a:gd name="connsiteX7" fmla="*/ 994324 w 1013258"/>
                <a:gd name="connsiteY7" fmla="*/ 20830 h 577399"/>
                <a:gd name="connsiteX8" fmla="*/ 994324 w 1013258"/>
                <a:gd name="connsiteY8" fmla="*/ 121372 h 577399"/>
                <a:gd name="connsiteX9" fmla="*/ 557834 w 1013258"/>
                <a:gd name="connsiteY9" fmla="*/ 557873 h 577399"/>
                <a:gd name="connsiteX10" fmla="*/ 507578 w 1013258"/>
                <a:gd name="connsiteY10" fmla="*/ 578670 h 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3258" h="577399">
                  <a:moveTo>
                    <a:pt x="507578" y="578670"/>
                  </a:moveTo>
                  <a:cubicBezTo>
                    <a:pt x="489384" y="578670"/>
                    <a:pt x="471193" y="571724"/>
                    <a:pt x="457322" y="557859"/>
                  </a:cubicBezTo>
                  <a:lnTo>
                    <a:pt x="20825" y="121358"/>
                  </a:lnTo>
                  <a:cubicBezTo>
                    <a:pt x="-6942" y="93592"/>
                    <a:pt x="-6942" y="48572"/>
                    <a:pt x="20825" y="20817"/>
                  </a:cubicBezTo>
                  <a:cubicBezTo>
                    <a:pt x="48581" y="-6939"/>
                    <a:pt x="93591" y="-6939"/>
                    <a:pt x="121360" y="20817"/>
                  </a:cubicBezTo>
                  <a:lnTo>
                    <a:pt x="507578" y="407057"/>
                  </a:lnTo>
                  <a:lnTo>
                    <a:pt x="893798" y="20830"/>
                  </a:lnTo>
                  <a:cubicBezTo>
                    <a:pt x="921565" y="-6925"/>
                    <a:pt x="966570" y="-6925"/>
                    <a:pt x="994324" y="20830"/>
                  </a:cubicBezTo>
                  <a:cubicBezTo>
                    <a:pt x="1022104" y="48586"/>
                    <a:pt x="1022104" y="93605"/>
                    <a:pt x="994324" y="121372"/>
                  </a:cubicBezTo>
                  <a:lnTo>
                    <a:pt x="557834" y="557873"/>
                  </a:lnTo>
                  <a:cubicBezTo>
                    <a:pt x="543956" y="571739"/>
                    <a:pt x="525765" y="578670"/>
                    <a:pt x="507578" y="578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3BF7E"/>
                </a:gs>
                <a:gs pos="46000">
                  <a:srgbClr val="4DBA84"/>
                </a:gs>
                <a:gs pos="100000">
                  <a:srgbClr val="38B58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8BCA30C-AF16-44AC-AD8F-E220962A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785" y="1274457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B0AFDD2-8C0E-4CB3-B73D-6E382297CE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785" y="199287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8C86F2D-10D6-4E4F-ADFF-9EF15017C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1785" y="2775208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58B7F56-B8DA-4C52-81F0-AAA800AC9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1785" y="3510583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7AD9184-D248-415E-A25F-5B755DA76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1785" y="430029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A800522-72D6-4F46-A309-2369494350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785" y="5043124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FE96ED4-5704-4B2B-938E-C0C2C9EF5B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1785" y="5806879"/>
            <a:ext cx="4352418" cy="3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b="1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0EFA8EB-5A7A-9946-8207-B475A4785D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3343" y="2072143"/>
            <a:ext cx="5006873" cy="427627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7259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1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6491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3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FB4C-B48C-6B44-ABE1-B60DDB41E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B5CCA5-8445-45EA-B046-5EDA78D1689C}" type="datetime1">
              <a:rPr lang="en-US" smtClean="0"/>
              <a:t>11/13/2023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7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rgbClr val="162238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A3C1554-B9C4-FA4B-865E-79898216C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024" y="1626782"/>
            <a:ext cx="2302626" cy="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1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EA4A-6621-4FDA-9570-7A1B6B471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405" y="4381396"/>
            <a:ext cx="10542587" cy="1212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kern="0" dirty="0" smtClean="0">
                <a:solidFill>
                  <a:schemeClr val="bg1"/>
                </a:soli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A1026C3-DC5E-482C-9E08-005126E8C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05" y="5596992"/>
            <a:ext cx="10548194" cy="662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1" kern="0" dirty="0" smtClean="0">
                <a:gradFill>
                  <a:gsLst>
                    <a:gs pos="0">
                      <a:srgbClr val="63BF7E"/>
                    </a:gs>
                    <a:gs pos="46000">
                      <a:srgbClr val="4DBA84"/>
                    </a:gs>
                    <a:gs pos="100000">
                      <a:srgbClr val="38B589"/>
                    </a:gs>
                  </a:gsLst>
                  <a:lin ang="5400000" scaled="1"/>
                </a:gradFill>
                <a:latin typeface="Poppins" panose="00000500000000000000" pitchFamily="2" charset="0"/>
                <a:ea typeface="Lato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6CD20EC-C353-4457-9699-C4A7D2B4EA0E}"/>
              </a:ext>
            </a:extLst>
          </p:cNvPr>
          <p:cNvSpPr/>
          <p:nvPr userDrawn="1"/>
        </p:nvSpPr>
        <p:spPr>
          <a:xfrm>
            <a:off x="0" y="792078"/>
            <a:ext cx="3555054" cy="2277106"/>
          </a:xfrm>
          <a:custGeom>
            <a:avLst/>
            <a:gdLst>
              <a:gd name="connsiteX0" fmla="*/ 0 w 3573685"/>
              <a:gd name="connsiteY0" fmla="*/ 0 h 2277106"/>
              <a:gd name="connsiteX1" fmla="*/ 2435132 w 3573685"/>
              <a:gd name="connsiteY1" fmla="*/ 0 h 2277106"/>
              <a:gd name="connsiteX2" fmla="*/ 3573685 w 3573685"/>
              <a:gd name="connsiteY2" fmla="*/ 1138553 h 2277106"/>
              <a:gd name="connsiteX3" fmla="*/ 3573684 w 3573685"/>
              <a:gd name="connsiteY3" fmla="*/ 1138553 h 2277106"/>
              <a:gd name="connsiteX4" fmla="*/ 2435131 w 3573685"/>
              <a:gd name="connsiteY4" fmla="*/ 2277106 h 2277106"/>
              <a:gd name="connsiteX5" fmla="*/ 0 w 3573685"/>
              <a:gd name="connsiteY5" fmla="*/ 2277105 h 22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3685" h="2277106">
                <a:moveTo>
                  <a:pt x="0" y="0"/>
                </a:moveTo>
                <a:lnTo>
                  <a:pt x="2435132" y="0"/>
                </a:lnTo>
                <a:cubicBezTo>
                  <a:pt x="3063937" y="0"/>
                  <a:pt x="3573685" y="509748"/>
                  <a:pt x="3573685" y="1138553"/>
                </a:cubicBezTo>
                <a:lnTo>
                  <a:pt x="3573684" y="1138553"/>
                </a:lnTo>
                <a:cubicBezTo>
                  <a:pt x="3573684" y="1767358"/>
                  <a:pt x="3063936" y="2277106"/>
                  <a:pt x="2435131" y="2277106"/>
                </a:cubicBezTo>
                <a:lnTo>
                  <a:pt x="0" y="2277105"/>
                </a:lnTo>
                <a:close/>
              </a:path>
            </a:pathLst>
          </a:cu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A74ECB-F2BB-4A4E-9CE3-485574922C3B}"/>
              </a:ext>
            </a:extLst>
          </p:cNvPr>
          <p:cNvSpPr/>
          <p:nvPr userDrawn="1"/>
        </p:nvSpPr>
        <p:spPr>
          <a:xfrm>
            <a:off x="4040940" y="154379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27ADC7-CC1B-4861-9048-4C015D056062}"/>
              </a:ext>
            </a:extLst>
          </p:cNvPr>
          <p:cNvSpPr/>
          <p:nvPr userDrawn="1"/>
        </p:nvSpPr>
        <p:spPr>
          <a:xfrm>
            <a:off x="7340301" y="57991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2B16F-C2ED-4820-B879-3F57808C7B24}"/>
              </a:ext>
            </a:extLst>
          </p:cNvPr>
          <p:cNvSpPr/>
          <p:nvPr userDrawn="1"/>
        </p:nvSpPr>
        <p:spPr>
          <a:xfrm>
            <a:off x="6055787" y="2507672"/>
            <a:ext cx="434636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D351C-56CD-434B-9B20-8795E1A501F9}"/>
              </a:ext>
            </a:extLst>
          </p:cNvPr>
          <p:cNvSpPr/>
          <p:nvPr userDrawn="1"/>
        </p:nvSpPr>
        <p:spPr>
          <a:xfrm>
            <a:off x="8612940" y="1543791"/>
            <a:ext cx="2390899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E3F2F4-11FF-4DEF-867B-3F4DE6D988F6}"/>
              </a:ext>
            </a:extLst>
          </p:cNvPr>
          <p:cNvSpPr/>
          <p:nvPr userDrawn="1"/>
        </p:nvSpPr>
        <p:spPr>
          <a:xfrm>
            <a:off x="5406602" y="579912"/>
            <a:ext cx="1728046" cy="68876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D42D02D-CFA1-4A35-A2C0-4C064B451F60}"/>
              </a:ext>
            </a:extLst>
          </p:cNvPr>
          <p:cNvSpPr/>
          <p:nvPr userDrawn="1"/>
        </p:nvSpPr>
        <p:spPr>
          <a:xfrm>
            <a:off x="10551863" y="2507671"/>
            <a:ext cx="1645084" cy="688770"/>
          </a:xfrm>
          <a:custGeom>
            <a:avLst/>
            <a:gdLst>
              <a:gd name="connsiteX0" fmla="*/ 0 w 1645084"/>
              <a:gd name="connsiteY0" fmla="*/ 344384 h 688770"/>
              <a:gd name="connsiteX1" fmla="*/ 0 w 1645084"/>
              <a:gd name="connsiteY1" fmla="*/ 344385 h 688770"/>
              <a:gd name="connsiteX2" fmla="*/ 0 w 1645084"/>
              <a:gd name="connsiteY2" fmla="*/ 344385 h 688770"/>
              <a:gd name="connsiteX3" fmla="*/ 344385 w 1645084"/>
              <a:gd name="connsiteY3" fmla="*/ 0 h 688770"/>
              <a:gd name="connsiteX4" fmla="*/ 1645084 w 1645084"/>
              <a:gd name="connsiteY4" fmla="*/ 0 h 688770"/>
              <a:gd name="connsiteX5" fmla="*/ 1645084 w 1645084"/>
              <a:gd name="connsiteY5" fmla="*/ 688770 h 688770"/>
              <a:gd name="connsiteX6" fmla="*/ 344385 w 1645084"/>
              <a:gd name="connsiteY6" fmla="*/ 688769 h 688770"/>
              <a:gd name="connsiteX7" fmla="*/ 6997 w 1645084"/>
              <a:gd name="connsiteY7" fmla="*/ 413790 h 688770"/>
              <a:gd name="connsiteX8" fmla="*/ 0 w 1645084"/>
              <a:gd name="connsiteY8" fmla="*/ 344385 h 688770"/>
              <a:gd name="connsiteX9" fmla="*/ 6997 w 1645084"/>
              <a:gd name="connsiteY9" fmla="*/ 274979 h 688770"/>
              <a:gd name="connsiteX10" fmla="*/ 344385 w 1645084"/>
              <a:gd name="connsiteY10" fmla="*/ 0 h 6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5084" h="688770">
                <a:moveTo>
                  <a:pt x="0" y="344384"/>
                </a:moveTo>
                <a:lnTo>
                  <a:pt x="0" y="344385"/>
                </a:lnTo>
                <a:lnTo>
                  <a:pt x="0" y="344385"/>
                </a:lnTo>
                <a:close/>
                <a:moveTo>
                  <a:pt x="344385" y="0"/>
                </a:moveTo>
                <a:lnTo>
                  <a:pt x="1645084" y="0"/>
                </a:lnTo>
                <a:lnTo>
                  <a:pt x="1645084" y="688770"/>
                </a:lnTo>
                <a:lnTo>
                  <a:pt x="344385" y="688769"/>
                </a:lnTo>
                <a:cubicBezTo>
                  <a:pt x="177961" y="688769"/>
                  <a:pt x="39109" y="570720"/>
                  <a:pt x="6997" y="413790"/>
                </a:cubicBezTo>
                <a:lnTo>
                  <a:pt x="0" y="344385"/>
                </a:lnTo>
                <a:lnTo>
                  <a:pt x="6997" y="274979"/>
                </a:lnTo>
                <a:cubicBezTo>
                  <a:pt x="39109" y="118049"/>
                  <a:pt x="177961" y="0"/>
                  <a:pt x="344385" y="0"/>
                </a:cubicBezTo>
                <a:close/>
              </a:path>
            </a:pathLst>
          </a:cu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7EE037-D65E-4187-8462-03E5E583C624}"/>
              </a:ext>
            </a:extLst>
          </p:cNvPr>
          <p:cNvGrpSpPr/>
          <p:nvPr userDrawn="1"/>
        </p:nvGrpSpPr>
        <p:grpSpPr>
          <a:xfrm>
            <a:off x="9034732" y="1677594"/>
            <a:ext cx="1674140" cy="380098"/>
            <a:chOff x="5808424" y="2298925"/>
            <a:chExt cx="2594851" cy="589137"/>
          </a:xfrm>
        </p:grpSpPr>
        <p:pic>
          <p:nvPicPr>
            <p:cNvPr id="13" name="Picture 12" descr="A close up of a sign&#10;&#10;Description automatically generated">
              <a:extLst>
                <a:ext uri="{FF2B5EF4-FFF2-40B4-BE49-F238E27FC236}">
                  <a16:creationId xmlns:a16="http://schemas.microsoft.com/office/drawing/2014/main" id="{6DCA2F25-78BF-4F9A-8BA0-CB52AA4DB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1B2862B3-133D-45BE-8FCE-89E43A73E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5295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E7770-E534-47B8-9259-3D576DABA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9416195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32781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94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49430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C4A6D65-D0BE-423C-8C7A-3D26265324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713" y="1570038"/>
            <a:ext cx="9415462" cy="477837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9791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DD159E6-9FFC-564D-87FE-C50A1AFF0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739C66C2-A5C8-394D-A7E1-B8081AA5C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419C8-1D27-7549-AFA2-1B8B61430D27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71066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A119248-814C-409B-819A-6C54F0F0C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FBB4C4B-E3F3-499A-96EF-0C289C7E45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947-05AC-4DE7-9A10-69FBAB0DDE1A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2DFFDD-15B4-427E-9201-F88EA9CEBE22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B0C90E31-29EF-4470-97FC-31354B12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91EF87E5-676C-4928-8929-EE28D9AD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9EE1A-61EF-4DE5-A07F-E90300676E4A}"/>
              </a:ext>
            </a:extLst>
          </p:cNvPr>
          <p:cNvSpPr/>
          <p:nvPr userDrawn="1"/>
        </p:nvSpPr>
        <p:spPr>
          <a:xfrm>
            <a:off x="-1140857" y="1478563"/>
            <a:ext cx="9530877" cy="24968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4DA79F-51C4-4A21-B35C-84213F9AF098}"/>
              </a:ext>
            </a:extLst>
          </p:cNvPr>
          <p:cNvSpPr/>
          <p:nvPr userDrawn="1"/>
        </p:nvSpPr>
        <p:spPr>
          <a:xfrm>
            <a:off x="1896192" y="4383446"/>
            <a:ext cx="11150676" cy="2073139"/>
          </a:xfrm>
          <a:prstGeom prst="roundRect">
            <a:avLst>
              <a:gd name="adj" fmla="val 50000"/>
            </a:avLst>
          </a:prstGeom>
          <a:solidFill>
            <a:srgbClr val="111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A39EAA-8617-4EF5-A601-37EEF96451D5}"/>
              </a:ext>
            </a:extLst>
          </p:cNvPr>
          <p:cNvSpPr/>
          <p:nvPr userDrawn="1"/>
        </p:nvSpPr>
        <p:spPr>
          <a:xfrm>
            <a:off x="10551863" y="2507672"/>
            <a:ext cx="2780993" cy="688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5C1B-C796-47BA-8F19-82A36E7BC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6192" y="2057427"/>
            <a:ext cx="6230353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5400" b="1" kern="1200" spc="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 sz="1600" spc="0"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EE2E89-E781-4422-ABF0-A1B47ADC98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6193" y="3115201"/>
            <a:ext cx="6092108" cy="41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lt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9DB751E-9F95-43AC-966F-3BABF107E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153" y="4926150"/>
            <a:ext cx="9209406" cy="804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577BEB3-5C91-4645-B324-D29BD0A62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5153" y="5675786"/>
            <a:ext cx="9209406" cy="463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/>
              <a:t>Tap Edit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57517C-B6E5-4CF6-B89F-424B5F49DD09}"/>
              </a:ext>
            </a:extLst>
          </p:cNvPr>
          <p:cNvSpPr/>
          <p:nvPr userDrawn="1"/>
        </p:nvSpPr>
        <p:spPr>
          <a:xfrm>
            <a:off x="8096665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18363" y="2728873"/>
            <a:ext cx="2290321" cy="522256"/>
          </a:xfrm>
          <a:prstGeom prst="roundRect">
            <a:avLst>
              <a:gd name="adj" fmla="val 50000"/>
            </a:avLst>
          </a:prstGeom>
          <a:solidFill>
            <a:srgbClr val="18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rgbClr val="18223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F6E4864-ABEE-4CA0-A2AA-AF890ABEF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9085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0059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dark">
    <p:bg>
      <p:bgPr>
        <a:solidFill>
          <a:srgbClr val="16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35C8779-CE6F-486D-86F8-E7785C50CA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6301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9ADE4-08B2-423D-B4CF-32FF341FB8F8}"/>
              </a:ext>
            </a:extLst>
          </p:cNvPr>
          <p:cNvSpPr/>
          <p:nvPr userDrawn="1"/>
        </p:nvSpPr>
        <p:spPr>
          <a:xfrm>
            <a:off x="747961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6A2BE-25A2-4CB1-95D4-2359663DD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074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14852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B8259D-006C-43D4-8F99-9310DA5AC986}"/>
              </a:ext>
            </a:extLst>
          </p:cNvPr>
          <p:cNvSpPr/>
          <p:nvPr userDrawn="1"/>
        </p:nvSpPr>
        <p:spPr>
          <a:xfrm>
            <a:off x="4361905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ADDF024-B4C2-40DD-B357-5391F486C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3906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2C6F1AF-41A6-4DC6-8E60-E098B431E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4679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3F9D0F2-3383-4D3E-BF5D-4AF0EE4035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18312" y="3453779"/>
            <a:ext cx="3261405" cy="305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2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7880170-1E02-4C40-8C33-8ADEBBF73D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7713" y="1570039"/>
            <a:ext cx="9416195" cy="106698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buClr>
                <a:srgbClr val="0AA6B1"/>
              </a:buClr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EE5B4E2-C0D4-F546-B0F8-BDEBFF4BB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E20B3-CE5A-6147-96AB-AA318E776CE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rgbClr val="32499C"/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6E7F-8BFF-9E40-A35A-91CEE68F7BA0}"/>
              </a:ext>
            </a:extLst>
          </p:cNvPr>
          <p:cNvGrpSpPr/>
          <p:nvPr userDrawn="1"/>
        </p:nvGrpSpPr>
        <p:grpSpPr>
          <a:xfrm>
            <a:off x="10466894" y="620707"/>
            <a:ext cx="1354417" cy="307508"/>
            <a:chOff x="5808424" y="2298925"/>
            <a:chExt cx="2594851" cy="589137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3A48D5A4-31D5-E444-BEB0-6831A5D82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019"/>
            <a:stretch/>
          </p:blipFill>
          <p:spPr>
            <a:xfrm>
              <a:off x="8092385" y="2298925"/>
              <a:ext cx="310890" cy="589137"/>
            </a:xfrm>
            <a:prstGeom prst="rect">
              <a:avLst/>
            </a:prstGeom>
          </p:spPr>
        </p:pic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C3BCE575-5A6D-0C48-B790-20669F497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r="11981"/>
            <a:stretch/>
          </p:blipFill>
          <p:spPr>
            <a:xfrm>
              <a:off x="5808424" y="2298925"/>
              <a:ext cx="2283961" cy="589137"/>
            </a:xfrm>
            <a:prstGeom prst="rect">
              <a:avLst/>
            </a:prstGeom>
          </p:spPr>
        </p:pic>
      </p:grp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51B27FE0-8CF9-3344-A2FE-D83759A27EF5}"/>
              </a:ext>
            </a:extLst>
          </p:cNvPr>
          <p:cNvSpPr/>
          <p:nvPr userDrawn="1"/>
        </p:nvSpPr>
        <p:spPr>
          <a:xfrm>
            <a:off x="8047214" y="2728873"/>
            <a:ext cx="2290321" cy="5222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BF7E"/>
              </a:gs>
              <a:gs pos="46000">
                <a:srgbClr val="4DBA84"/>
              </a:gs>
              <a:gs pos="100000">
                <a:srgbClr val="38B589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31A2167-0579-B84B-B7F2-380C7D5477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988" y="2820724"/>
            <a:ext cx="19191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800" b="1" i="0" u="none" strike="noStrike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marL="457200" marR="0" lvl="0" indent="-45720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Tap to edit</a:t>
            </a:r>
          </a:p>
        </p:txBody>
      </p:sp>
    </p:spTree>
    <p:extLst>
      <p:ext uri="{BB962C8B-B14F-4D97-AF65-F5344CB8AC3E}">
        <p14:creationId xmlns:p14="http://schemas.microsoft.com/office/powerpoint/2010/main" val="3167358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9815E6-E126-43A0-9BE4-BA04738787F8}"/>
              </a:ext>
            </a:extLst>
          </p:cNvPr>
          <p:cNvSpPr/>
          <p:nvPr userDrawn="1"/>
        </p:nvSpPr>
        <p:spPr>
          <a:xfrm>
            <a:off x="879183" y="1331495"/>
            <a:ext cx="10433634" cy="5021614"/>
          </a:xfrm>
          <a:prstGeom prst="roundRect">
            <a:avLst>
              <a:gd name="adj" fmla="val 7403"/>
            </a:avLst>
          </a:prstGeom>
          <a:solidFill>
            <a:schemeClr val="bg1"/>
          </a:solidFill>
          <a:ln>
            <a:noFill/>
          </a:ln>
          <a:effectLst>
            <a:outerShdw blurRad="6096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4A56B-47BB-43A5-8324-15C0F912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7413" y="1627188"/>
            <a:ext cx="7877175" cy="4429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95799" y="620707"/>
            <a:ext cx="370764" cy="30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800" b="1" smtClean="0">
                <a:solidFill>
                  <a:srgbClr val="182239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6C68E0C-A4BB-4C8B-AB57-0EFF1DAED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255" y="620707"/>
            <a:ext cx="1354415" cy="3075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18533-0AAD-483B-ACF4-E75AE25156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7713" y="504891"/>
            <a:ext cx="9023816" cy="5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800" b="1" smtClean="0">
                <a:solidFill>
                  <a:srgbClr val="07AC9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09AA5E-1F7C-40C0-89DF-522E04B07095}"/>
              </a:ext>
            </a:extLst>
          </p:cNvPr>
          <p:cNvSpPr/>
          <p:nvPr userDrawn="1"/>
        </p:nvSpPr>
        <p:spPr>
          <a:xfrm rot="16200000">
            <a:off x="-458089" y="5393312"/>
            <a:ext cx="1720343" cy="1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700" b="0">
                <a:solidFill>
                  <a:schemeClr val="tx1">
                    <a:lumMod val="50000"/>
                    <a:lumOff val="50000"/>
                  </a:schemeClr>
                </a:solidFill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AmpliFund 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1782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42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27.xml"/><Relationship Id="rId40" Type="http://schemas.openxmlformats.org/officeDocument/2006/relationships/slideLayout" Target="../slideLayouts/slideLayout130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21.xml"/><Relationship Id="rId44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10.xml"/><Relationship Id="rId41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748" r:id="rId42"/>
    <p:sldLayoutId id="2147483749" r:id="rId43"/>
    <p:sldLayoutId id="2147483750" r:id="rId44"/>
    <p:sldLayoutId id="2147483751" r:id="rId4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36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8" r:id="rId36"/>
    <p:sldLayoutId id="2147483789" r:id="rId37"/>
    <p:sldLayoutId id="2147483790" r:id="rId38"/>
    <p:sldLayoutId id="2147483791" r:id="rId39"/>
    <p:sldLayoutId id="2147483792" r:id="rId40"/>
    <p:sldLayoutId id="2147483793" r:id="rId41"/>
    <p:sldLayoutId id="2147483794" r:id="rId42"/>
    <p:sldLayoutId id="2147483795" r:id="rId43"/>
    <p:sldLayoutId id="2147483796" r:id="rId4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⎻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ppleSymbols" charset="0"/>
        <a:buChar char="⟩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o-reply@gotomygrants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wbpinellas.org/providers/" TargetMode="External"/><Relationship Id="rId2" Type="http://schemas.openxmlformats.org/officeDocument/2006/relationships/hyperlink" Target="mailto:Provider-support@jwbpinellas.or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6E7868-3FEE-4AE2-86D2-09ECECB755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Recipient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64DE1-3061-4AF6-98C5-B6A3DE3934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Poppins"/>
                <a:cs typeface="Poppins"/>
              </a:rPr>
              <a:t>Juvenile Welfare Board of Pinellas County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2A09FF7-8215-4E6C-A898-A87274D9C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2" y="3429000"/>
            <a:ext cx="33337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64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FBA1D-70F3-475F-92CE-141690216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555C4-2D44-48EB-82E6-AC5F949D79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AmpliFund Support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E7FBE-C430-4A04-A5C6-B8B62A78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219" y="1366647"/>
            <a:ext cx="5747806" cy="4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9097A-7C28-408C-BBA8-9EA5EFC24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11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8EE0B8-28F7-D7AD-AC18-84BB5E797C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F4120-7B14-4E01-989D-EE541B194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257B4F-1C16-9BAB-5021-91D2E0848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091DB-A769-41FA-9837-62DE5CBC84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Support Slides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CBD5BE-4CB1-90AD-41C1-6403422CFD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8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89F441-B2B9-42D5-8EC8-81F46AC00E35}"/>
              </a:ext>
            </a:extLst>
          </p:cNvPr>
          <p:cNvPicPr/>
          <p:nvPr/>
        </p:nvPicPr>
        <p:blipFill rotWithShape="1">
          <a:blip r:embed="rId2"/>
          <a:srcRect t="7314" r="58654" b="33324"/>
          <a:stretch/>
        </p:blipFill>
        <p:spPr bwMode="auto">
          <a:xfrm>
            <a:off x="965564" y="1698253"/>
            <a:ext cx="7172596" cy="4163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F2704-EC36-4F47-B104-7D3219C25F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0967" y="1992525"/>
            <a:ext cx="2991525" cy="427424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Left Navigation </a:t>
            </a:r>
            <a:r>
              <a:rPr lang="en-US" sz="1600" b="0" dirty="0"/>
              <a:t>-shows on every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User Navigation </a:t>
            </a:r>
            <a:r>
              <a:rPr lang="en-US" sz="1600" b="0" dirty="0"/>
              <a:t>–includes account information, change password, message center, support, terms and conditions, applicant portal, and logout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Options Toolbar </a:t>
            </a:r>
            <a:r>
              <a:rPr lang="en-US" sz="1600" b="0" dirty="0"/>
              <a:t>–displays icons to perform functions available on the current page, icons vary based on page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A25DE-DA4F-4789-A623-873485D9F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F82C8-43A4-43F3-8B60-683A0B7FE8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Navigating AmpliFund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2DF726-D246-4978-A317-2959C04EE3C4}"/>
              </a:ext>
            </a:extLst>
          </p:cNvPr>
          <p:cNvSpPr/>
          <p:nvPr/>
        </p:nvSpPr>
        <p:spPr>
          <a:xfrm>
            <a:off x="984738" y="2447778"/>
            <a:ext cx="1167619" cy="17162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2B49C8-7072-4847-B83A-D6D656363A6E}"/>
              </a:ext>
            </a:extLst>
          </p:cNvPr>
          <p:cNvSpPr/>
          <p:nvPr/>
        </p:nvSpPr>
        <p:spPr>
          <a:xfrm>
            <a:off x="7365620" y="1698253"/>
            <a:ext cx="703384" cy="2340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80844A-9C84-4222-BA87-4746FD46F05A}"/>
              </a:ext>
            </a:extLst>
          </p:cNvPr>
          <p:cNvSpPr/>
          <p:nvPr/>
        </p:nvSpPr>
        <p:spPr>
          <a:xfrm>
            <a:off x="7589520" y="1962195"/>
            <a:ext cx="54864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F0E17-C18E-4CE1-85C0-5EC6D7AC1D08}"/>
              </a:ext>
            </a:extLst>
          </p:cNvPr>
          <p:cNvSpPr txBox="1"/>
          <p:nvPr/>
        </p:nvSpPr>
        <p:spPr>
          <a:xfrm>
            <a:off x="398627" y="2989385"/>
            <a:ext cx="54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4523989-8256-4813-8726-E9B91E36CEA3}"/>
              </a:ext>
            </a:extLst>
          </p:cNvPr>
          <p:cNvSpPr/>
          <p:nvPr/>
        </p:nvSpPr>
        <p:spPr>
          <a:xfrm>
            <a:off x="454006" y="297180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46D5E4C-B352-4B25-9FC8-5C321BBEE74B}"/>
              </a:ext>
            </a:extLst>
          </p:cNvPr>
          <p:cNvSpPr/>
          <p:nvPr/>
        </p:nvSpPr>
        <p:spPr>
          <a:xfrm>
            <a:off x="6838113" y="165546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E732778-1B1E-4238-9772-F0E26E7C1EF4}"/>
              </a:ext>
            </a:extLst>
          </p:cNvPr>
          <p:cNvSpPr/>
          <p:nvPr/>
        </p:nvSpPr>
        <p:spPr>
          <a:xfrm>
            <a:off x="7121071" y="207317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7736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D506F-A55F-4CF7-AF03-A6A31234F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F476C-A5E0-4C73-A1A4-4F9D969DFE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New AmpliFund Users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ADC7B9-C579-481B-A512-C315585E2433}"/>
              </a:ext>
            </a:extLst>
          </p:cNvPr>
          <p:cNvGrpSpPr/>
          <p:nvPr/>
        </p:nvGrpSpPr>
        <p:grpSpPr>
          <a:xfrm>
            <a:off x="1502100" y="1447157"/>
            <a:ext cx="6016358" cy="5024187"/>
            <a:chOff x="2651392" y="1455546"/>
            <a:chExt cx="6016358" cy="50241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6988BE-7F20-4B71-B9FB-264A19E8E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1392" y="1455546"/>
              <a:ext cx="6016358" cy="502418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D3B970-0AF3-4CC1-8FAC-953AB3C654A8}"/>
                </a:ext>
              </a:extLst>
            </p:cNvPr>
            <p:cNvSpPr/>
            <p:nvPr/>
          </p:nvSpPr>
          <p:spPr>
            <a:xfrm>
              <a:off x="3473042" y="2281806"/>
              <a:ext cx="629175" cy="1929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072EB5-E90A-4DC1-A8E1-22EB57B2AC74}"/>
                </a:ext>
              </a:extLst>
            </p:cNvPr>
            <p:cNvSpPr/>
            <p:nvPr/>
          </p:nvSpPr>
          <p:spPr>
            <a:xfrm>
              <a:off x="3770851" y="3314994"/>
              <a:ext cx="629175" cy="1929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8EE329-2505-48F6-8163-604DBD3AF2E3}"/>
                </a:ext>
              </a:extLst>
            </p:cNvPr>
            <p:cNvSpPr/>
            <p:nvPr/>
          </p:nvSpPr>
          <p:spPr>
            <a:xfrm>
              <a:off x="3489818" y="5402454"/>
              <a:ext cx="998292" cy="117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8DF841B-7262-4D14-8F51-FAC20607E37A}"/>
              </a:ext>
            </a:extLst>
          </p:cNvPr>
          <p:cNvSpPr txBox="1"/>
          <p:nvPr/>
        </p:nvSpPr>
        <p:spPr>
          <a:xfrm>
            <a:off x="2541864" y="3282111"/>
            <a:ext cx="2567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User First 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989A50-2425-4E94-BA67-61DE0A726627}"/>
              </a:ext>
            </a:extLst>
          </p:cNvPr>
          <p:cNvSpPr/>
          <p:nvPr/>
        </p:nvSpPr>
        <p:spPr>
          <a:xfrm>
            <a:off x="3175230" y="2686038"/>
            <a:ext cx="926987" cy="192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D74B7D49-9C57-4596-BB95-F4DC729356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3471" y="1684750"/>
            <a:ext cx="423550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8"/>
                </a:solidFill>
              </a:rPr>
              <a:t>AmpliFund generated emails from                                               </a:t>
            </a:r>
            <a:r>
              <a:rPr lang="en-US" b="1" dirty="0">
                <a:solidFill>
                  <a:srgbClr val="585858"/>
                </a:solidFill>
                <a:hlinkClick r:id="rId3"/>
              </a:rPr>
              <a:t>no-reply@gotomygrants.com</a:t>
            </a:r>
            <a:endParaRPr lang="en-US" dirty="0">
              <a:solidFill>
                <a:srgbClr val="585858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8"/>
                </a:solidFill>
              </a:rPr>
              <a:t>If you do not receive your welcome email, check your spam folder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8"/>
                </a:solidFill>
              </a:rPr>
              <a:t>Links in AmpliFund emails expire in 72 hours; contact AmpliFund Support if you need to have your email resent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70CECCB-EDF6-41C1-8EDB-939C993DE0C4}"/>
              </a:ext>
            </a:extLst>
          </p:cNvPr>
          <p:cNvSpPr/>
          <p:nvPr/>
        </p:nvSpPr>
        <p:spPr>
          <a:xfrm>
            <a:off x="4647501" y="4038071"/>
            <a:ext cx="218114" cy="1648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2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5804634-28CD-4E99-AD2D-589724B681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5340" y="1183606"/>
            <a:ext cx="6171349" cy="257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800" dirty="0"/>
              <a:t>Click the </a:t>
            </a:r>
            <a:r>
              <a:rPr lang="en-US" sz="1800" b="1" dirty="0"/>
              <a:t>link</a:t>
            </a:r>
            <a:r>
              <a:rPr lang="en-US" sz="1800" dirty="0"/>
              <a:t> in the invitation email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Enter and confirm a password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Click the </a:t>
            </a:r>
            <a:r>
              <a:rPr lang="en-US" sz="1800" b="1" dirty="0"/>
              <a:t>Submit</a:t>
            </a:r>
            <a:r>
              <a:rPr lang="en-US" sz="1800" dirty="0"/>
              <a:t> button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Enter email and password in the Login window and click the </a:t>
            </a:r>
            <a:r>
              <a:rPr lang="en-US" sz="1800" b="1" dirty="0"/>
              <a:t>Login</a:t>
            </a:r>
            <a:r>
              <a:rPr lang="en-US" sz="1800" dirty="0"/>
              <a:t> button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Click the </a:t>
            </a:r>
            <a:r>
              <a:rPr lang="en-US" sz="1800" b="1" dirty="0"/>
              <a:t>I Accept</a:t>
            </a:r>
            <a:r>
              <a:rPr lang="en-US" sz="1800" dirty="0"/>
              <a:t> button to accept the AmpliFund terms of use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8AFA9-BF86-45A9-AA79-C1EE196E8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Creating a Password &amp; Logging In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1272148-E277-4F1E-8864-BBA9CBD6890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61420" t="28198" r="16378" b="20190"/>
          <a:stretch/>
        </p:blipFill>
        <p:spPr>
          <a:xfrm>
            <a:off x="747713" y="1115459"/>
            <a:ext cx="3878393" cy="296328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DED9B5BE-8F69-4DD0-A3EB-CF13C201453F}"/>
              </a:ext>
            </a:extLst>
          </p:cNvPr>
          <p:cNvSpPr txBox="1"/>
          <p:nvPr/>
        </p:nvSpPr>
        <p:spPr>
          <a:xfrm>
            <a:off x="5429715" y="4217213"/>
            <a:ext cx="1702374" cy="2607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77151-14D4-4AC7-8353-8DA2857F3094}"/>
              </a:ext>
            </a:extLst>
          </p:cNvPr>
          <p:cNvSpPr/>
          <p:nvPr/>
        </p:nvSpPr>
        <p:spPr>
          <a:xfrm>
            <a:off x="2241899" y="1905538"/>
            <a:ext cx="1390535" cy="1324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0326F-850A-4DA8-928F-0620F2D49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569" y="3756362"/>
            <a:ext cx="5125635" cy="277221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0354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Adding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0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65281" y="1668962"/>
            <a:ext cx="5172921" cy="477837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Open </a:t>
            </a:r>
            <a:r>
              <a:rPr lang="en-US" dirty="0"/>
              <a:t>Administration &gt; System Security &gt; Users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Click the </a:t>
            </a:r>
            <a:r>
              <a:rPr lang="en-US" dirty="0"/>
              <a:t>+ icon in the top right hand corner </a:t>
            </a:r>
            <a:r>
              <a:rPr lang="en-US" b="0" dirty="0"/>
              <a:t>to create a User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Enter user preferences &amp; information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b="0" dirty="0"/>
              <a:t>Select the </a:t>
            </a:r>
            <a:r>
              <a:rPr lang="en-US" dirty="0"/>
              <a:t>User’s Email Preference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dirty="0"/>
              <a:t>User role</a:t>
            </a:r>
          </a:p>
          <a:p>
            <a:pPr marL="742950" lvl="1" indent="-342900">
              <a:lnSpc>
                <a:spcPct val="120000"/>
              </a:lnSpc>
            </a:pPr>
            <a:r>
              <a:rPr lang="en-US" b="0" dirty="0"/>
              <a:t>User’s </a:t>
            </a:r>
            <a:r>
              <a:rPr lang="en-US" dirty="0"/>
              <a:t>First Name</a:t>
            </a:r>
            <a:r>
              <a:rPr lang="en-US" b="0" dirty="0"/>
              <a:t>, </a:t>
            </a:r>
            <a:r>
              <a:rPr lang="en-US" dirty="0"/>
              <a:t>Last Name</a:t>
            </a:r>
            <a:r>
              <a:rPr lang="en-US" b="0" dirty="0"/>
              <a:t>, and </a:t>
            </a:r>
            <a:r>
              <a:rPr lang="en-US" dirty="0"/>
              <a:t>E-Mail Address</a:t>
            </a:r>
          </a:p>
          <a:p>
            <a:pPr marL="342900" indent="-342900" algn="l">
              <a:lnSpc>
                <a:spcPct val="120000"/>
              </a:lnSpc>
              <a:buAutoNum type="arabicPeriod"/>
            </a:pPr>
            <a:r>
              <a:rPr lang="en-US" b="0" dirty="0"/>
              <a:t>Click the ‘</a:t>
            </a:r>
            <a:r>
              <a:rPr lang="en-US" dirty="0"/>
              <a:t>Create</a:t>
            </a:r>
            <a:r>
              <a:rPr lang="en-US" b="0" dirty="0"/>
              <a:t>’ button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Creating Additional Users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1E715C-4C0D-4B01-B5D9-257F4A291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5" y="1673156"/>
            <a:ext cx="1745194" cy="334169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DCFD6-F235-48B4-9714-9E610A2BFD26}"/>
              </a:ext>
            </a:extLst>
          </p:cNvPr>
          <p:cNvSpPr/>
          <p:nvPr/>
        </p:nvSpPr>
        <p:spPr>
          <a:xfrm>
            <a:off x="1024549" y="3816990"/>
            <a:ext cx="1391480" cy="11978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A3F16-1F9D-4BFE-92D5-95EDBD379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23" y="2449584"/>
            <a:ext cx="1260585" cy="42697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2E1C46-0248-46CF-81B3-093F3BCA1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399" y="2449584"/>
            <a:ext cx="2557243" cy="37995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F3468807-BB57-4C3C-979D-7C7A857C34AB}"/>
              </a:ext>
            </a:extLst>
          </p:cNvPr>
          <p:cNvSpPr/>
          <p:nvPr/>
        </p:nvSpPr>
        <p:spPr>
          <a:xfrm>
            <a:off x="1263089" y="112789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B8A91C5-E8CE-4CA4-B9A8-3B1A9A96283F}"/>
              </a:ext>
            </a:extLst>
          </p:cNvPr>
          <p:cNvSpPr/>
          <p:nvPr/>
        </p:nvSpPr>
        <p:spPr>
          <a:xfrm>
            <a:off x="2965508" y="1992384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3FE1F1-D727-4624-B252-D156368BB2CE}"/>
              </a:ext>
            </a:extLst>
          </p:cNvPr>
          <p:cNvSpPr/>
          <p:nvPr/>
        </p:nvSpPr>
        <p:spPr>
          <a:xfrm>
            <a:off x="3215515" y="2592198"/>
            <a:ext cx="190415" cy="284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CAFB174-4FAC-49CF-96E2-689EC948F8E2}"/>
              </a:ext>
            </a:extLst>
          </p:cNvPr>
          <p:cNvSpPr/>
          <p:nvPr/>
        </p:nvSpPr>
        <p:spPr>
          <a:xfrm>
            <a:off x="5098120" y="197331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3924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User Options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7727E8-B596-4E66-AFA2-C884FFCA3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0057" y="1870018"/>
            <a:ext cx="4550656" cy="4731281"/>
          </a:xfrm>
        </p:spPr>
        <p:txBody>
          <a:bodyPr>
            <a:normAutofit fontScale="85000" lnSpcReduction="10000"/>
          </a:bodyPr>
          <a:lstStyle/>
          <a:p>
            <a:r>
              <a:rPr lang="en-US" sz="1900" b="1" dirty="0"/>
              <a:t>Subscribe to Daily/Weekly Emails</a:t>
            </a:r>
          </a:p>
          <a:p>
            <a:pPr lvl="1"/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Set to Yes to receive daily and/or weekly emails from AmpliFund with tasks/reminders</a:t>
            </a:r>
          </a:p>
          <a:p>
            <a:r>
              <a:rPr lang="en-US" sz="1900" b="1" dirty="0"/>
              <a:t>Role*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Organization Administrator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Full view and edit access to your organization’s AmpliFund account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Executive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View only access to your organization’s AmpliFund account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Department User (No Salary)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Only has access to budget or performance plan items to which you assign the user as the Responsible Individual</a:t>
            </a:r>
          </a:p>
          <a:p>
            <a:pPr lvl="1"/>
            <a:r>
              <a:rPr lang="en-US" sz="1700" b="1" dirty="0">
                <a:latin typeface="Poppins" panose="00000500000000000000" pitchFamily="2" charset="0"/>
                <a:cs typeface="Poppins" panose="00000500000000000000" pitchFamily="2" charset="0"/>
              </a:rPr>
              <a:t>Department User (Salary)</a:t>
            </a:r>
          </a:p>
          <a:p>
            <a:pPr lvl="2"/>
            <a:r>
              <a:rPr lang="en-US" sz="1700" dirty="0">
                <a:latin typeface="Poppins" panose="00000500000000000000" pitchFamily="2" charset="0"/>
                <a:cs typeface="Poppins" panose="00000500000000000000" pitchFamily="2" charset="0"/>
              </a:rPr>
              <a:t>Has access to budget or performance plan items to which you assign the user as the Responsible Individual including personnel line items</a:t>
            </a:r>
          </a:p>
          <a:p>
            <a:pPr lvl="2"/>
            <a:endParaRPr lang="en-US" sz="1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latin typeface="Poppins Light" panose="02000000000000000000" pitchFamily="2" charset="0"/>
              <a:cs typeface="Poppins Light" panose="02000000000000000000" pitchFamily="2" charset="0"/>
            </a:endParaRP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D94A27-5227-43A9-896A-9D12DFEFD6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FAA0C-33F1-4C37-985A-F98E5A9B9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76" y="1264137"/>
            <a:ext cx="5488700" cy="510055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50C018-9824-4FE8-B5D0-185B628367C4}"/>
              </a:ext>
            </a:extLst>
          </p:cNvPr>
          <p:cNvSpPr/>
          <p:nvPr/>
        </p:nvSpPr>
        <p:spPr>
          <a:xfrm>
            <a:off x="6443662" y="3086885"/>
            <a:ext cx="1014413" cy="11850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360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1B2CC-D595-4992-9F45-AC16D565A7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3785" y="1570038"/>
            <a:ext cx="3680133" cy="4778375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Click the             in the </a:t>
            </a:r>
            <a:r>
              <a:rPr lang="en-US" i="1" dirty="0"/>
              <a:t>Icon Bar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In the confirmation pop-up window, click </a:t>
            </a:r>
            <a:r>
              <a:rPr lang="en-US" b="1" dirty="0"/>
              <a:t>Send Invitation</a:t>
            </a:r>
          </a:p>
          <a:p>
            <a:pPr marL="0" indent="0">
              <a:buNone/>
            </a:pPr>
            <a:r>
              <a:rPr lang="en-US" i="1" dirty="0"/>
              <a:t>Link is active for 72 hours</a:t>
            </a:r>
          </a:p>
          <a:p>
            <a:endParaRPr lang="en-US" dirty="0">
              <a:latin typeface="Poppins Light" panose="02000000000000000000" pitchFamily="2" charset="0"/>
              <a:cs typeface="Poppins Light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7E28B-F908-4430-951E-0D3195A4D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7956-31BF-409A-ABE0-824BC2359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Sending an Invitation to a User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5DAA33-EC28-4681-976B-DE5E1931996F}"/>
              </a:ext>
            </a:extLst>
          </p:cNvPr>
          <p:cNvSpPr/>
          <p:nvPr/>
        </p:nvSpPr>
        <p:spPr>
          <a:xfrm>
            <a:off x="8116496" y="3531908"/>
            <a:ext cx="3532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Note: An Organization Administrator can resend the invitation email to a user by going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Administration &gt; System Security &gt; Users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 Click the envelope icon next to the User’s name and confirm.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78910A-B543-41B9-B394-5019B490CD12}"/>
              </a:ext>
            </a:extLst>
          </p:cNvPr>
          <p:cNvPicPr/>
          <p:nvPr/>
        </p:nvPicPr>
        <p:blipFill rotWithShape="1">
          <a:blip r:embed="rId2"/>
          <a:srcRect l="97785" t="17400" r="1489" b="81028"/>
          <a:stretch/>
        </p:blipFill>
        <p:spPr bwMode="auto">
          <a:xfrm>
            <a:off x="9450585" y="1582737"/>
            <a:ext cx="432279" cy="218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FC121080-C72F-4691-98DF-19E57E705799}"/>
              </a:ext>
            </a:extLst>
          </p:cNvPr>
          <p:cNvSpPr txBox="1"/>
          <p:nvPr/>
        </p:nvSpPr>
        <p:spPr>
          <a:xfrm>
            <a:off x="4468027" y="3867207"/>
            <a:ext cx="1702374" cy="2607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A0D1B-E3EE-4549-9164-060128F33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583"/>
          <a:stretch/>
        </p:blipFill>
        <p:spPr>
          <a:xfrm>
            <a:off x="1298644" y="2118396"/>
            <a:ext cx="3704820" cy="18747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2F8069-BCFF-4522-9259-5401EF3FB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741"/>
          <a:stretch/>
        </p:blipFill>
        <p:spPr>
          <a:xfrm>
            <a:off x="1298644" y="3993160"/>
            <a:ext cx="3704820" cy="5718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2C68CD-EEC0-427A-895F-A2ECB6AED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403" y="1801218"/>
            <a:ext cx="1474861" cy="49162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2F9AC2-523E-4A57-A286-6970402878D1}"/>
              </a:ext>
            </a:extLst>
          </p:cNvPr>
          <p:cNvSpPr/>
          <p:nvPr/>
        </p:nvSpPr>
        <p:spPr>
          <a:xfrm>
            <a:off x="6170401" y="1943789"/>
            <a:ext cx="280221" cy="2064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6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Updating Grant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7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97BEEE-4199-4E54-A90F-8C74DDF3D2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751162"/>
            <a:ext cx="9416195" cy="4597252"/>
          </a:xfrm>
        </p:spPr>
        <p:txBody>
          <a:bodyPr lIns="91440" tIns="45720" rIns="91440" bIns="45720" anchor="t"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ED7D31"/>
                </a:solidFill>
                <a:effectLst/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Juvenile Welfare Board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u="sng" dirty="0">
                <a:solidFill>
                  <a:srgbClr val="ED7D31"/>
                </a:solidFill>
                <a:effectLst/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AmpliFund Implementation Team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Laura Krueger Brock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Chief Financial Officer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Laura Peele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 of Information Technology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Stacey Gill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Senior Program Financial Manager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Shannon Phillips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Software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Support Analyst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6B38D-7D8E-434B-922B-ABAA3B045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2B601-99E5-4B59-84CA-1E8C612402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Juvenile Welfare Board Welcome</a:t>
            </a:r>
          </a:p>
        </p:txBody>
      </p:sp>
    </p:spTree>
    <p:extLst>
      <p:ext uri="{BB962C8B-B14F-4D97-AF65-F5344CB8AC3E}">
        <p14:creationId xmlns:p14="http://schemas.microsoft.com/office/powerpoint/2010/main" val="269164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FB9585-079D-4240-93D5-E3CC3B07C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147352"/>
            <a:ext cx="9416195" cy="185896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 to </a:t>
            </a:r>
            <a:r>
              <a:rPr lang="en-US" b="1" dirty="0"/>
              <a:t>Grant Management &gt; Grants</a:t>
            </a:r>
          </a:p>
          <a:p>
            <a:pPr marL="342900" indent="-342900"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‘pencil’ icon </a:t>
            </a:r>
            <a:r>
              <a:rPr lang="en-US" dirty="0"/>
              <a:t>next to grant name to edit</a:t>
            </a:r>
          </a:p>
          <a:p>
            <a:pPr marL="342900" indent="-342900">
              <a:buAutoNum type="arabicPeriod"/>
            </a:pPr>
            <a:r>
              <a:rPr lang="en-US" dirty="0"/>
              <a:t>Update the Recipient Grant Manager name &amp; Recipient award name (optional)</a:t>
            </a:r>
          </a:p>
          <a:p>
            <a:pPr marL="342900" indent="-342900"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Save </a:t>
            </a:r>
            <a:r>
              <a:rPr lang="en-US" dirty="0"/>
              <a:t>button in the right corner of the screen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29A85-E26F-4732-B953-80CB91FA4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79CC23-EE64-4E38-A974-57D302D113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Adding Grant Manager in Award Details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A9BFD-503E-4895-8E50-0C055B01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3429000"/>
            <a:ext cx="2546018" cy="8526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27C531-6126-4A08-BE7B-72F00003A5DC}"/>
              </a:ext>
            </a:extLst>
          </p:cNvPr>
          <p:cNvSpPr/>
          <p:nvPr/>
        </p:nvSpPr>
        <p:spPr>
          <a:xfrm>
            <a:off x="720001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DF87F7C-508D-4B3F-AE8B-C030453FDB59}"/>
              </a:ext>
            </a:extLst>
          </p:cNvPr>
          <p:cNvSpPr/>
          <p:nvPr/>
        </p:nvSpPr>
        <p:spPr>
          <a:xfrm>
            <a:off x="720001" y="440893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1BDD5F4-E13C-4C3E-A4F6-FFFE3F4D0428}"/>
              </a:ext>
            </a:extLst>
          </p:cNvPr>
          <p:cNvSpPr/>
          <p:nvPr/>
        </p:nvSpPr>
        <p:spPr>
          <a:xfrm>
            <a:off x="7285720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63A38-C3B7-4BE4-BA73-065EE26C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3" y="5020817"/>
            <a:ext cx="10040639" cy="8526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C66188-953C-4023-AC56-987B4F8DBD66}"/>
              </a:ext>
            </a:extLst>
          </p:cNvPr>
          <p:cNvSpPr/>
          <p:nvPr/>
        </p:nvSpPr>
        <p:spPr>
          <a:xfrm>
            <a:off x="2167371" y="5600078"/>
            <a:ext cx="100667" cy="221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D9503-2CB9-4DAF-9566-8278192F2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787" y="2881036"/>
            <a:ext cx="3027328" cy="374836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5243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Accessing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5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FB9585-079D-4240-93D5-E3CC3B07C2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147352"/>
            <a:ext cx="9416195" cy="185896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Go to </a:t>
            </a:r>
            <a:r>
              <a:rPr lang="en-US" b="1" dirty="0"/>
              <a:t>Grant Management &gt; Grants</a:t>
            </a:r>
          </a:p>
          <a:p>
            <a:pPr marL="342900" indent="-342900">
              <a:buAutoNum type="arabicPeriod"/>
            </a:pPr>
            <a:r>
              <a:rPr lang="en-US" dirty="0"/>
              <a:t>Click the grant name </a:t>
            </a:r>
          </a:p>
          <a:p>
            <a:pPr marL="342900" indent="-342900">
              <a:buAutoNum type="arabicPeriod"/>
            </a:pPr>
            <a:r>
              <a:rPr lang="en-US" dirty="0"/>
              <a:t>Click on </a:t>
            </a:r>
            <a:r>
              <a:rPr lang="en-US" b="1" dirty="0"/>
              <a:t>Post Award </a:t>
            </a:r>
            <a:r>
              <a:rPr lang="en-US" dirty="0"/>
              <a:t>&gt; </a:t>
            </a:r>
            <a:r>
              <a:rPr lang="en-US" b="1" dirty="0"/>
              <a:t>Financials</a:t>
            </a:r>
            <a:r>
              <a:rPr lang="en-US" dirty="0"/>
              <a:t> &gt; </a:t>
            </a:r>
            <a:r>
              <a:rPr lang="en-US" b="1" dirty="0"/>
              <a:t>Budget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29A85-E26F-4732-B953-80CB91FA4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79CC23-EE64-4E38-A974-57D302D113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Accessing Budget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D8B4D-BC2A-4ADE-B419-8AF759F5237F}"/>
              </a:ext>
            </a:extLst>
          </p:cNvPr>
          <p:cNvSpPr/>
          <p:nvPr/>
        </p:nvSpPr>
        <p:spPr>
          <a:xfrm>
            <a:off x="1177201" y="6082403"/>
            <a:ext cx="9837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Grant Performance Plans and Budgets have already been created in your account.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12ADE-497B-4338-8F89-5E1E04C59983}"/>
              </a:ext>
            </a:extLst>
          </p:cNvPr>
          <p:cNvSpPr/>
          <p:nvPr/>
        </p:nvSpPr>
        <p:spPr>
          <a:xfrm>
            <a:off x="3632824" y="6451735"/>
            <a:ext cx="4926349" cy="371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 panose="02000000000000000000" pitchFamily="2" charset="0"/>
                <a:ea typeface="+mn-ea"/>
                <a:cs typeface="Poppins Light" panose="02000000000000000000" pitchFamily="2" charset="0"/>
              </a:rPr>
              <a:t>*Page 10 of the AmpliFund Recipient User Guide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A9BFD-503E-4895-8E50-0C055B013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41" y="3429000"/>
            <a:ext cx="2546018" cy="8526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D27C531-6126-4A08-BE7B-72F00003A5DC}"/>
              </a:ext>
            </a:extLst>
          </p:cNvPr>
          <p:cNvSpPr/>
          <p:nvPr/>
        </p:nvSpPr>
        <p:spPr>
          <a:xfrm>
            <a:off x="1156229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DF87F7C-508D-4B3F-AE8B-C030453FDB59}"/>
              </a:ext>
            </a:extLst>
          </p:cNvPr>
          <p:cNvSpPr/>
          <p:nvPr/>
        </p:nvSpPr>
        <p:spPr>
          <a:xfrm>
            <a:off x="1177201" y="466034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1BDD5F4-E13C-4C3E-A4F6-FFFE3F4D0428}"/>
              </a:ext>
            </a:extLst>
          </p:cNvPr>
          <p:cNvSpPr/>
          <p:nvPr/>
        </p:nvSpPr>
        <p:spPr>
          <a:xfrm>
            <a:off x="7354731" y="265243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063A38-C3B7-4BE4-BA73-065EE26C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01" y="5203415"/>
            <a:ext cx="8825272" cy="93713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C66188-953C-4023-AC56-987B4F8DBD66}"/>
              </a:ext>
            </a:extLst>
          </p:cNvPr>
          <p:cNvSpPr/>
          <p:nvPr/>
        </p:nvSpPr>
        <p:spPr>
          <a:xfrm>
            <a:off x="1177201" y="5826257"/>
            <a:ext cx="727100" cy="221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74379-0D0C-4857-B9DA-571E33616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365" y="2764512"/>
            <a:ext cx="2029108" cy="20767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C29D8B8-EEAD-40F7-A3B5-E3732DE35B82}"/>
              </a:ext>
            </a:extLst>
          </p:cNvPr>
          <p:cNvSpPr/>
          <p:nvPr/>
        </p:nvSpPr>
        <p:spPr>
          <a:xfrm>
            <a:off x="7973365" y="3109636"/>
            <a:ext cx="2029108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45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Expense Entry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C5E02-D12A-4400-9A0C-50F9011D73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774460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</a:t>
            </a:r>
            <a:r>
              <a:rPr lang="en-US" b="1" dirty="0"/>
              <a:t>Post Award </a:t>
            </a:r>
            <a:r>
              <a:rPr lang="en-US" dirty="0"/>
              <a:t>&gt; </a:t>
            </a:r>
            <a:r>
              <a:rPr lang="en-US" b="1" dirty="0"/>
              <a:t>Financial</a:t>
            </a:r>
            <a:r>
              <a:rPr lang="en-US" dirty="0"/>
              <a:t> &gt; </a:t>
            </a:r>
            <a:r>
              <a:rPr lang="en-US" b="1" dirty="0"/>
              <a:t>Expenses</a:t>
            </a:r>
          </a:p>
          <a:p>
            <a:pPr marL="342900" indent="-342900">
              <a:buAutoNum type="arabicPeriod"/>
            </a:pPr>
            <a:r>
              <a:rPr lang="en-US" dirty="0"/>
              <a:t>Click on the plus icon to add a new expense</a:t>
            </a:r>
          </a:p>
          <a:p>
            <a:pPr marL="342900" indent="-342900">
              <a:buAutoNum type="arabicPeriod"/>
            </a:pPr>
            <a:r>
              <a:rPr lang="en-US" dirty="0"/>
              <a:t>Add expense information under Expense tab. Expense status must be </a:t>
            </a:r>
            <a:r>
              <a:rPr lang="en-US" b="1" i="1" dirty="0"/>
              <a:t>Reviewed</a:t>
            </a:r>
            <a:r>
              <a:rPr lang="en-US" dirty="0"/>
              <a:t> to pull into a Payment Request.</a:t>
            </a:r>
          </a:p>
          <a:p>
            <a:pPr marL="342900" indent="-342900">
              <a:buAutoNum type="arabicPeriod"/>
            </a:pPr>
            <a:r>
              <a:rPr lang="en-US" dirty="0"/>
              <a:t>Add details under Custom tab then click Create.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D2C67A-5848-4002-9068-A8CBEDC31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24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C334F-A15A-42CE-99A9-8B7011400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137324"/>
            <a:ext cx="9032781" cy="539139"/>
          </a:xfrm>
        </p:spPr>
        <p:txBody>
          <a:bodyPr/>
          <a:lstStyle/>
          <a:p>
            <a:r>
              <a:rPr lang="en-US" dirty="0"/>
              <a:t>Expense Entry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C31A1-4072-41C4-A50F-B7A00B89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8" y="2522992"/>
            <a:ext cx="2076740" cy="110505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B4BFC45-61FE-4888-86CC-07B01C96E55B}"/>
              </a:ext>
            </a:extLst>
          </p:cNvPr>
          <p:cNvSpPr/>
          <p:nvPr/>
        </p:nvSpPr>
        <p:spPr>
          <a:xfrm>
            <a:off x="397546" y="239574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710C4-572D-47AA-ABF4-2A33E3097348}"/>
              </a:ext>
            </a:extLst>
          </p:cNvPr>
          <p:cNvSpPr/>
          <p:nvPr/>
        </p:nvSpPr>
        <p:spPr>
          <a:xfrm>
            <a:off x="879662" y="2934602"/>
            <a:ext cx="1041166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B805C6-04A7-4AF2-98E5-FA1836B3EDE8}"/>
              </a:ext>
            </a:extLst>
          </p:cNvPr>
          <p:cNvSpPr/>
          <p:nvPr/>
        </p:nvSpPr>
        <p:spPr>
          <a:xfrm>
            <a:off x="1920828" y="3276521"/>
            <a:ext cx="1035574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86AB94-B869-43E3-B2A0-77FFB5A70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112"/>
          <a:stretch/>
        </p:blipFill>
        <p:spPr>
          <a:xfrm>
            <a:off x="854746" y="4063859"/>
            <a:ext cx="2331469" cy="255846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D4BE829-3859-4FD4-B553-8B3D90360F2B}"/>
              </a:ext>
            </a:extLst>
          </p:cNvPr>
          <p:cNvSpPr/>
          <p:nvPr/>
        </p:nvSpPr>
        <p:spPr>
          <a:xfrm>
            <a:off x="397546" y="3593538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5BE627-8093-4828-B384-0AC8CD23E4DC}"/>
              </a:ext>
            </a:extLst>
          </p:cNvPr>
          <p:cNvSpPr/>
          <p:nvPr/>
        </p:nvSpPr>
        <p:spPr>
          <a:xfrm>
            <a:off x="851164" y="6030694"/>
            <a:ext cx="476315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B82663-B082-4A3D-896F-5D9FC8D28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509" y="2507860"/>
            <a:ext cx="4002486" cy="346311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C1EA7F1-B5A8-4FA4-8924-B57193A80625}"/>
              </a:ext>
            </a:extLst>
          </p:cNvPr>
          <p:cNvSpPr/>
          <p:nvPr/>
        </p:nvSpPr>
        <p:spPr>
          <a:xfrm>
            <a:off x="3484670" y="2577015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66EA1E-1B27-44DD-852D-BF5BFEBA98F3}"/>
              </a:ext>
            </a:extLst>
          </p:cNvPr>
          <p:cNvSpPr/>
          <p:nvPr/>
        </p:nvSpPr>
        <p:spPr>
          <a:xfrm>
            <a:off x="4022986" y="2838641"/>
            <a:ext cx="657478" cy="23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F862A-87EA-A3D0-E4D8-722F41AAE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278" y="4045694"/>
            <a:ext cx="5016954" cy="2343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9E2F625-B609-4B05-8782-E949E85D87AE}"/>
              </a:ext>
            </a:extLst>
          </p:cNvPr>
          <p:cNvSpPr/>
          <p:nvPr/>
        </p:nvSpPr>
        <p:spPr>
          <a:xfrm>
            <a:off x="10356461" y="6093246"/>
            <a:ext cx="657478" cy="23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E8A1ED-BCAE-9662-A8A8-1FBBDAEF11E0}"/>
              </a:ext>
            </a:extLst>
          </p:cNvPr>
          <p:cNvSpPr/>
          <p:nvPr/>
        </p:nvSpPr>
        <p:spPr>
          <a:xfrm>
            <a:off x="4206526" y="3782482"/>
            <a:ext cx="1765698" cy="1315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739AB8-6D29-A19A-FA39-D4B565BFE6F2}"/>
              </a:ext>
            </a:extLst>
          </p:cNvPr>
          <p:cNvSpPr/>
          <p:nvPr/>
        </p:nvSpPr>
        <p:spPr>
          <a:xfrm>
            <a:off x="10224880" y="4606627"/>
            <a:ext cx="1322351" cy="236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3B63B04-BB15-651D-ED66-FB65818BC45D}"/>
              </a:ext>
            </a:extLst>
          </p:cNvPr>
          <p:cNvSpPr/>
          <p:nvPr/>
        </p:nvSpPr>
        <p:spPr>
          <a:xfrm>
            <a:off x="6526710" y="350259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52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Submitting a Reporting Period &amp; Payment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70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1095506"/>
            <a:ext cx="9900461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</a:t>
            </a:r>
            <a:r>
              <a:rPr lang="en-US" b="1" dirty="0"/>
              <a:t>Post Award </a:t>
            </a:r>
            <a:r>
              <a:rPr lang="en-US" dirty="0"/>
              <a:t>&gt; </a:t>
            </a:r>
            <a:r>
              <a:rPr lang="en-US" b="1" dirty="0"/>
              <a:t>Management</a:t>
            </a:r>
            <a:r>
              <a:rPr lang="en-US" dirty="0"/>
              <a:t> &gt; </a:t>
            </a:r>
            <a:r>
              <a:rPr lang="en-US" b="1" dirty="0"/>
              <a:t>Reporting Periods</a:t>
            </a:r>
          </a:p>
          <a:p>
            <a:pPr marL="342900" indent="-342900">
              <a:buAutoNum type="arabicPeriod"/>
            </a:pPr>
            <a:r>
              <a:rPr lang="en-US" dirty="0"/>
              <a:t>Click on the plus icon in the upper right-hand corner</a:t>
            </a:r>
          </a:p>
          <a:p>
            <a:pPr marL="342900" indent="-342900">
              <a:buAutoNum type="arabicPeriod"/>
            </a:pPr>
            <a:r>
              <a:rPr lang="en-US" dirty="0"/>
              <a:t>Select Expenses and Time Period then click Save</a:t>
            </a:r>
          </a:p>
          <a:p>
            <a:pPr marL="342900" indent="-342900">
              <a:buAutoNum type="arabicPeriod"/>
            </a:pPr>
            <a:r>
              <a:rPr lang="en-US" dirty="0"/>
              <a:t>Review expenses &amp; details, click Close to submit reporting period to JWB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26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a Reporting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A2F38-E2A5-4426-B0C5-17C198CF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3429000"/>
            <a:ext cx="2324424" cy="20957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8350885-6727-429F-AA58-D7D2C8DFAAF1}"/>
              </a:ext>
            </a:extLst>
          </p:cNvPr>
          <p:cNvSpPr/>
          <p:nvPr/>
        </p:nvSpPr>
        <p:spPr>
          <a:xfrm>
            <a:off x="720001" y="290384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747712" y="4795823"/>
            <a:ext cx="2324423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191F65-B891-4414-ABA4-F86062CB4354}"/>
              </a:ext>
            </a:extLst>
          </p:cNvPr>
          <p:cNvGrpSpPr/>
          <p:nvPr/>
        </p:nvGrpSpPr>
        <p:grpSpPr>
          <a:xfrm>
            <a:off x="3615251" y="3165996"/>
            <a:ext cx="4679141" cy="712562"/>
            <a:chOff x="3615251" y="3165996"/>
            <a:chExt cx="4679141" cy="7125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BACBDC-37D7-48F4-BA4E-CEE46EE96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284"/>
            <a:stretch/>
          </p:blipFill>
          <p:spPr>
            <a:xfrm>
              <a:off x="3615251" y="3165996"/>
              <a:ext cx="4110606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759148-D366-4692-B599-A095DA0F0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37"/>
            <a:stretch/>
          </p:blipFill>
          <p:spPr>
            <a:xfrm>
              <a:off x="7725857" y="3165996"/>
              <a:ext cx="568535" cy="71256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3615251" y="262866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FCE16B-7404-4F77-B880-AD4F50C4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56" y="4200515"/>
            <a:ext cx="3287268" cy="22758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268D95-39BD-4698-9D1D-C366FA027162}"/>
              </a:ext>
            </a:extLst>
          </p:cNvPr>
          <p:cNvSpPr/>
          <p:nvPr/>
        </p:nvSpPr>
        <p:spPr>
          <a:xfrm>
            <a:off x="4823670" y="5287962"/>
            <a:ext cx="973124" cy="12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4823670" y="5732856"/>
            <a:ext cx="973124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31DAA8-A630-4359-8D1A-19166F8F2D5A}"/>
              </a:ext>
            </a:extLst>
          </p:cNvPr>
          <p:cNvSpPr/>
          <p:nvPr/>
        </p:nvSpPr>
        <p:spPr>
          <a:xfrm>
            <a:off x="7321268" y="6066363"/>
            <a:ext cx="530827" cy="28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4265656" y="401969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3C8439-8C6F-450C-8E75-8842C4B40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617"/>
          <a:stretch/>
        </p:blipFill>
        <p:spPr>
          <a:xfrm>
            <a:off x="8662599" y="5410899"/>
            <a:ext cx="2781688" cy="4942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23A1EF1-A234-416E-AF68-F889D701EA36}"/>
              </a:ext>
            </a:extLst>
          </p:cNvPr>
          <p:cNvSpPr/>
          <p:nvPr/>
        </p:nvSpPr>
        <p:spPr>
          <a:xfrm>
            <a:off x="8858416" y="495369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68565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FF16957-DD55-4E21-B66E-706F4941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113" y="6201363"/>
            <a:ext cx="2657846" cy="5334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EB7B96-EACC-4C71-8F92-ACAAFEDB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670" y="4351176"/>
            <a:ext cx="3165718" cy="117628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E5835-6063-4A52-A399-AC0E688DC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19" y="3953316"/>
            <a:ext cx="3361849" cy="188340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6952FA-4302-4262-90E4-EF7A84D3C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307" y="664405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Reporting Periods click on the payment request icon 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dirty="0"/>
              <a:t>Enter name </a:t>
            </a:r>
            <a:r>
              <a:rPr lang="en-US" sz="1600" i="1" dirty="0"/>
              <a:t>(Naming convention: Month + year OR Quarter #) </a:t>
            </a:r>
            <a:r>
              <a:rPr lang="en-US" dirty="0"/>
              <a:t>and date created</a:t>
            </a:r>
          </a:p>
          <a:p>
            <a:pPr marL="342900" indent="-342900">
              <a:buAutoNum type="arabicPeriod"/>
            </a:pPr>
            <a:r>
              <a:rPr lang="en-US" dirty="0"/>
              <a:t>Type in total requested amount </a:t>
            </a:r>
          </a:p>
          <a:p>
            <a:pPr marL="342900" indent="-342900">
              <a:buAutoNum type="arabicPeriod"/>
            </a:pPr>
            <a:r>
              <a:rPr lang="en-US" dirty="0"/>
              <a:t>Add any additional comments &amp; upload files </a:t>
            </a:r>
            <a:r>
              <a:rPr lang="en-US" sz="1600" i="1" dirty="0"/>
              <a:t>(such as GL and Payroll backup) </a:t>
            </a:r>
            <a:r>
              <a:rPr lang="en-US" dirty="0"/>
              <a:t>to JWB</a:t>
            </a:r>
          </a:p>
          <a:p>
            <a:pPr marL="342900" indent="-342900">
              <a:buAutoNum type="arabicPeriod"/>
            </a:pPr>
            <a:r>
              <a:rPr lang="en-US" dirty="0"/>
              <a:t>Click submit to send to JWB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3DA17-A20D-440A-8A73-8B3AB627A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0BC36-BEB5-46C3-97CC-F9E36EBD1A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123163"/>
            <a:ext cx="9032781" cy="53913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Generating a Payment Request from Reporting Period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5004E-3229-457A-A02B-572B20E37143}"/>
              </a:ext>
            </a:extLst>
          </p:cNvPr>
          <p:cNvSpPr/>
          <p:nvPr/>
        </p:nvSpPr>
        <p:spPr>
          <a:xfrm>
            <a:off x="4809741" y="3153976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9AD812B-1BD4-4C66-A4CF-780DF30E9359}"/>
              </a:ext>
            </a:extLst>
          </p:cNvPr>
          <p:cNvSpPr/>
          <p:nvPr/>
        </p:nvSpPr>
        <p:spPr>
          <a:xfrm>
            <a:off x="720001" y="3444640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268D95-39BD-4698-9D1D-C366FA027162}"/>
              </a:ext>
            </a:extLst>
          </p:cNvPr>
          <p:cNvSpPr/>
          <p:nvPr/>
        </p:nvSpPr>
        <p:spPr>
          <a:xfrm>
            <a:off x="5433405" y="4920606"/>
            <a:ext cx="2418690" cy="304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5E12C-8393-4BA6-B78A-080613540025}"/>
              </a:ext>
            </a:extLst>
          </p:cNvPr>
          <p:cNvSpPr/>
          <p:nvPr/>
        </p:nvSpPr>
        <p:spPr>
          <a:xfrm>
            <a:off x="1177200" y="4324986"/>
            <a:ext cx="2883071" cy="628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31DAA8-A630-4359-8D1A-19166F8F2D5A}"/>
              </a:ext>
            </a:extLst>
          </p:cNvPr>
          <p:cNvSpPr/>
          <p:nvPr/>
        </p:nvSpPr>
        <p:spPr>
          <a:xfrm>
            <a:off x="10185695" y="6295423"/>
            <a:ext cx="829051" cy="380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01C6BC6-DC88-4812-A9B2-8582D7B6B2D6}"/>
              </a:ext>
            </a:extLst>
          </p:cNvPr>
          <p:cNvSpPr/>
          <p:nvPr/>
        </p:nvSpPr>
        <p:spPr>
          <a:xfrm>
            <a:off x="4326221" y="4115858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F18F8F-F3F8-4383-A92D-28274F71F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116" y="4838919"/>
            <a:ext cx="3321815" cy="9935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A66DEF4A-8207-47AE-8F78-0FF2B477FC6C}"/>
              </a:ext>
            </a:extLst>
          </p:cNvPr>
          <p:cNvSpPr/>
          <p:nvPr/>
        </p:nvSpPr>
        <p:spPr>
          <a:xfrm>
            <a:off x="8210086" y="4358732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A76620-7ACB-47BF-B102-F0AD019E68C6}"/>
              </a:ext>
            </a:extLst>
          </p:cNvPr>
          <p:cNvSpPr/>
          <p:nvPr/>
        </p:nvSpPr>
        <p:spPr>
          <a:xfrm>
            <a:off x="4809740" y="3156801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B716AC91-DE1A-4A5C-8D76-E89D81A48028}"/>
              </a:ext>
            </a:extLst>
          </p:cNvPr>
          <p:cNvSpPr/>
          <p:nvPr/>
        </p:nvSpPr>
        <p:spPr>
          <a:xfrm>
            <a:off x="1883354" y="290185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7D827AC-2961-4E8E-AB5E-FC97B04C2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6820" y="2904684"/>
            <a:ext cx="8505143" cy="82184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DC208A9-B15F-4A56-B304-0B3CC66AF75C}"/>
              </a:ext>
            </a:extLst>
          </p:cNvPr>
          <p:cNvSpPr/>
          <p:nvPr/>
        </p:nvSpPr>
        <p:spPr>
          <a:xfrm>
            <a:off x="4882458" y="3373099"/>
            <a:ext cx="268448" cy="215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84A5C370-F302-4514-807D-55DE30964020}"/>
              </a:ext>
            </a:extLst>
          </p:cNvPr>
          <p:cNvSpPr/>
          <p:nvPr/>
        </p:nvSpPr>
        <p:spPr>
          <a:xfrm>
            <a:off x="8674541" y="5927018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6756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5AC390-D0B2-C421-095E-F205FB33F7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10426982" cy="47783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Fix errors identified by Funder in the payment request comment section.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the Grant click on </a:t>
            </a:r>
            <a:r>
              <a:rPr lang="en-US" b="1" dirty="0"/>
              <a:t>Post Award </a:t>
            </a:r>
            <a:r>
              <a:rPr lang="en-US" dirty="0"/>
              <a:t>&gt; </a:t>
            </a:r>
            <a:r>
              <a:rPr lang="en-US" b="1" dirty="0"/>
              <a:t>Management</a:t>
            </a:r>
            <a:r>
              <a:rPr lang="en-US" dirty="0"/>
              <a:t> &gt; </a:t>
            </a:r>
            <a:r>
              <a:rPr lang="en-US" b="1" dirty="0"/>
              <a:t>Payment Requests, </a:t>
            </a:r>
            <a:r>
              <a:rPr lang="en-US" dirty="0"/>
              <a:t>identify rejected Payment Request and click on pencil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Fix any errors, and re-submit</a:t>
            </a:r>
          </a:p>
          <a:p>
            <a:pPr marL="0" indent="0">
              <a:buNone/>
            </a:pPr>
            <a:r>
              <a:rPr lang="en-US" sz="1600" i="1" dirty="0"/>
              <a:t>Note: As of summer 2023, there’s no need to create a new Payment Request to fix a rejected Request.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CE4AAC-35BF-1434-39DD-CD10F9FC4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28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9653F-F734-7823-6E56-E3418675AF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Resubmit a Rejected Payment Request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AAB6B-3121-3B29-ADF4-A718BB8D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05" y="5802830"/>
            <a:ext cx="10157390" cy="504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B1C599-220D-9BE4-A779-5B790D622BA0}"/>
              </a:ext>
            </a:extLst>
          </p:cNvPr>
          <p:cNvSpPr/>
          <p:nvPr/>
        </p:nvSpPr>
        <p:spPr>
          <a:xfrm>
            <a:off x="2014025" y="6013483"/>
            <a:ext cx="323121" cy="256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BC1F36-2273-E969-5206-F17C21A6A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05" y="3606726"/>
            <a:ext cx="3636664" cy="15342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A51885-45B1-9AC1-0CAF-CBAD69B89BCC}"/>
              </a:ext>
            </a:extLst>
          </p:cNvPr>
          <p:cNvSpPr/>
          <p:nvPr/>
        </p:nvSpPr>
        <p:spPr>
          <a:xfrm>
            <a:off x="3011814" y="3995311"/>
            <a:ext cx="688306" cy="256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9750A1-F399-ED35-E377-435DF3DAC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628" y="3606725"/>
            <a:ext cx="5571469" cy="19061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60B000-D823-A95B-DCE8-C17CFE90F023}"/>
              </a:ext>
            </a:extLst>
          </p:cNvPr>
          <p:cNvSpPr/>
          <p:nvPr/>
        </p:nvSpPr>
        <p:spPr>
          <a:xfrm>
            <a:off x="10472466" y="5295940"/>
            <a:ext cx="388191" cy="216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48B4D5B-A07C-6B9A-A660-56DBBAB09B92}"/>
              </a:ext>
            </a:extLst>
          </p:cNvPr>
          <p:cNvSpPr/>
          <p:nvPr/>
        </p:nvSpPr>
        <p:spPr>
          <a:xfrm>
            <a:off x="519113" y="3594183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77F87E8-0860-E653-CF0E-46C23357E880}"/>
              </a:ext>
            </a:extLst>
          </p:cNvPr>
          <p:cNvSpPr/>
          <p:nvPr/>
        </p:nvSpPr>
        <p:spPr>
          <a:xfrm>
            <a:off x="519113" y="5826505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D556397-AAB4-CAC9-476B-98F76689C234}"/>
              </a:ext>
            </a:extLst>
          </p:cNvPr>
          <p:cNvSpPr/>
          <p:nvPr/>
        </p:nvSpPr>
        <p:spPr>
          <a:xfrm>
            <a:off x="5035503" y="364407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4306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Submitting an Amendment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56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CD4169-A140-41F9-98ED-B34C5EE0F4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335147"/>
            <a:ext cx="9416195" cy="4778375"/>
          </a:xfrm>
        </p:spPr>
        <p:txBody>
          <a:bodyPr/>
          <a:lstStyle/>
          <a:p>
            <a:r>
              <a:rPr lang="en-US" dirty="0"/>
              <a:t>Welcome &amp; Overview</a:t>
            </a:r>
          </a:p>
          <a:p>
            <a:r>
              <a:rPr lang="en-US" dirty="0"/>
              <a:t>Getting Started in AmpliFund</a:t>
            </a:r>
          </a:p>
          <a:p>
            <a:r>
              <a:rPr lang="en-US" dirty="0"/>
              <a:t>Entering Expenses &amp; Submitting a Reporting Period &amp; Payment Request</a:t>
            </a:r>
          </a:p>
          <a:p>
            <a:r>
              <a:rPr lang="en-US" dirty="0"/>
              <a:t>Completing Position Change Request Form</a:t>
            </a:r>
          </a:p>
          <a:p>
            <a:r>
              <a:rPr lang="en-US" dirty="0"/>
              <a:t>Completing an Other Funding Change Form</a:t>
            </a:r>
          </a:p>
          <a:p>
            <a:r>
              <a:rPr lang="en-US" dirty="0"/>
              <a:t>Submitting an Amendment Request</a:t>
            </a:r>
          </a:p>
          <a:p>
            <a:r>
              <a:rPr lang="en-US" dirty="0"/>
              <a:t>Reporting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AB8192-AAE9-4AD5-A494-6075B5C54C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05D44-EA51-4F19-A87D-0BFD674D2E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33756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435B6-6766-4583-9626-A4FBE4FAFB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2885" y="703321"/>
            <a:ext cx="9416195" cy="477837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</a:t>
            </a:r>
            <a:r>
              <a:rPr lang="en-US" b="1" dirty="0"/>
              <a:t>Post Award </a:t>
            </a:r>
            <a:r>
              <a:rPr lang="en-US" dirty="0"/>
              <a:t>&gt; </a:t>
            </a:r>
            <a:r>
              <a:rPr lang="en-US" b="1" dirty="0"/>
              <a:t>Management</a:t>
            </a:r>
            <a:r>
              <a:rPr lang="en-US" dirty="0"/>
              <a:t> &gt; </a:t>
            </a:r>
            <a:r>
              <a:rPr lang="en-US" b="1" dirty="0"/>
              <a:t>Amendments</a:t>
            </a:r>
          </a:p>
          <a:p>
            <a:pPr marL="342900" indent="-342900">
              <a:buAutoNum type="arabicPeriod"/>
            </a:pPr>
            <a:r>
              <a:rPr lang="en-US" dirty="0"/>
              <a:t>Click on the plus icon in the upper right-hand corner</a:t>
            </a:r>
          </a:p>
          <a:p>
            <a:pPr marL="342900" indent="-342900">
              <a:buAutoNum type="arabicPeriod"/>
            </a:pPr>
            <a:r>
              <a:rPr lang="en-US" dirty="0"/>
              <a:t>Click on (i)circle then (ii) text of amendment type</a:t>
            </a:r>
          </a:p>
          <a:p>
            <a:pPr marL="342900" indent="-342900">
              <a:buAutoNum type="arabicPeriod"/>
            </a:pPr>
            <a:r>
              <a:rPr lang="en-US" dirty="0"/>
              <a:t>Enter amendment Information</a:t>
            </a:r>
          </a:p>
          <a:p>
            <a:pPr marL="342900" indent="-342900">
              <a:buAutoNum type="arabicPeriod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 to Submit request to JWB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946A8-92D5-4A6C-B59A-8A28B4B30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30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D861B-D946-43FA-8461-B33EF86A4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1" y="212922"/>
            <a:ext cx="9032781" cy="539139"/>
          </a:xfrm>
        </p:spPr>
        <p:txBody>
          <a:bodyPr/>
          <a:lstStyle/>
          <a:p>
            <a:r>
              <a:rPr lang="en-US" dirty="0"/>
              <a:t>Generating an Amendment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25C28-87C7-42EF-82E3-CE520D421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11" y="2873244"/>
            <a:ext cx="2324424" cy="20957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3B926DC-271E-4DEE-8481-17D23BE29C3B}"/>
              </a:ext>
            </a:extLst>
          </p:cNvPr>
          <p:cNvSpPr/>
          <p:nvPr/>
        </p:nvSpPr>
        <p:spPr>
          <a:xfrm>
            <a:off x="566563" y="2376779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AF9B4-3BF8-465A-A1D2-0BFC6128B593}"/>
              </a:ext>
            </a:extLst>
          </p:cNvPr>
          <p:cNvSpPr/>
          <p:nvPr/>
        </p:nvSpPr>
        <p:spPr>
          <a:xfrm>
            <a:off x="649811" y="4247536"/>
            <a:ext cx="1064310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E61EE-F92A-4055-8586-F0D2C7688764}"/>
              </a:ext>
            </a:extLst>
          </p:cNvPr>
          <p:cNvSpPr/>
          <p:nvPr/>
        </p:nvSpPr>
        <p:spPr>
          <a:xfrm>
            <a:off x="1714121" y="4605824"/>
            <a:ext cx="1260114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21EE9D4-ABFE-4A0C-B32C-FC480836CADB}"/>
              </a:ext>
            </a:extLst>
          </p:cNvPr>
          <p:cNvSpPr/>
          <p:nvPr/>
        </p:nvSpPr>
        <p:spPr>
          <a:xfrm>
            <a:off x="3615251" y="2628661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05BD7-309E-48DC-BFDE-C5543232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625" y="2705553"/>
            <a:ext cx="6096000" cy="68571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DA45CC-FAF6-4D8A-B3E9-0E72D2168199}"/>
              </a:ext>
            </a:extLst>
          </p:cNvPr>
          <p:cNvSpPr/>
          <p:nvPr/>
        </p:nvSpPr>
        <p:spPr>
          <a:xfrm>
            <a:off x="9915787" y="2705553"/>
            <a:ext cx="330295" cy="3619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F13248C-7AFD-4939-B6BD-F7BF5C3C3610}"/>
              </a:ext>
            </a:extLst>
          </p:cNvPr>
          <p:cNvSpPr/>
          <p:nvPr/>
        </p:nvSpPr>
        <p:spPr>
          <a:xfrm>
            <a:off x="3619041" y="3619775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D88514-69E9-4576-8BFE-52AC87B84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143" y="3709399"/>
            <a:ext cx="5408825" cy="77362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FAB5DE-91D8-4D73-9D07-50D2483B32D3}"/>
              </a:ext>
            </a:extLst>
          </p:cNvPr>
          <p:cNvSpPr/>
          <p:nvPr/>
        </p:nvSpPr>
        <p:spPr>
          <a:xfrm>
            <a:off x="7951639" y="4169864"/>
            <a:ext cx="258661" cy="278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2C3926-5FD3-4021-91EE-2C2DCD995E83}"/>
              </a:ext>
            </a:extLst>
          </p:cNvPr>
          <p:cNvSpPr/>
          <p:nvPr/>
        </p:nvSpPr>
        <p:spPr>
          <a:xfrm>
            <a:off x="6961518" y="4169865"/>
            <a:ext cx="950698" cy="278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2DA266-82CD-4D6D-8DD9-FE3869014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448" y="5039353"/>
            <a:ext cx="6050458" cy="73774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25A38D-99FE-4BEC-BC6A-8B8F2C5A8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555" y="4605824"/>
            <a:ext cx="4325355" cy="175174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85BE3A42-8ACF-46B0-A321-A6754473ED6D}"/>
              </a:ext>
            </a:extLst>
          </p:cNvPr>
          <p:cNvSpPr/>
          <p:nvPr/>
        </p:nvSpPr>
        <p:spPr>
          <a:xfrm>
            <a:off x="543304" y="502345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AF26D6C-3F36-4DB2-9AFA-A09863AB07C2}"/>
              </a:ext>
            </a:extLst>
          </p:cNvPr>
          <p:cNvSpPr/>
          <p:nvPr/>
        </p:nvSpPr>
        <p:spPr>
          <a:xfrm>
            <a:off x="738201" y="5985834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008B45-55C0-4BFB-9B4A-6BEB3E8731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911"/>
          <a:stretch/>
        </p:blipFill>
        <p:spPr>
          <a:xfrm>
            <a:off x="1306252" y="6038024"/>
            <a:ext cx="2848373" cy="52884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4C9FB9B-CEED-5994-D454-D7B7623F797D}"/>
              </a:ext>
            </a:extLst>
          </p:cNvPr>
          <p:cNvSpPr/>
          <p:nvPr/>
        </p:nvSpPr>
        <p:spPr>
          <a:xfrm>
            <a:off x="7857527" y="3729950"/>
            <a:ext cx="428566" cy="347025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237FF629-D188-994F-7180-315E9BF6138E}"/>
              </a:ext>
            </a:extLst>
          </p:cNvPr>
          <p:cNvSpPr/>
          <p:nvPr/>
        </p:nvSpPr>
        <p:spPr>
          <a:xfrm>
            <a:off x="7205811" y="3729951"/>
            <a:ext cx="428566" cy="347024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674243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Award Position Change Form &amp; Other Program Funding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098819-EB9E-45B9-8CEC-3BECE02D0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From the Grant click on </a:t>
            </a:r>
            <a:r>
              <a:rPr lang="en-US" b="1" dirty="0"/>
              <a:t>Custom</a:t>
            </a:r>
            <a:r>
              <a:rPr lang="en-US" dirty="0"/>
              <a:t> &gt; </a:t>
            </a:r>
            <a:r>
              <a:rPr lang="en-US" b="1" dirty="0"/>
              <a:t>Award Position Change form</a:t>
            </a:r>
            <a:r>
              <a:rPr lang="en-US" dirty="0"/>
              <a:t> OR </a:t>
            </a:r>
            <a:r>
              <a:rPr lang="en-US" b="1" dirty="0"/>
              <a:t>Other Program Funding Form</a:t>
            </a:r>
          </a:p>
          <a:p>
            <a:pPr marL="342900" indent="-342900">
              <a:buAutoNum type="arabicPeriod"/>
            </a:pPr>
            <a:r>
              <a:rPr lang="en-US" dirty="0"/>
              <a:t>Click on the plus icon in the upper right-hand corner</a:t>
            </a:r>
          </a:p>
          <a:p>
            <a:pPr marL="342900" indent="-342900">
              <a:buAutoNum type="arabicPeriod"/>
            </a:pPr>
            <a:r>
              <a:rPr lang="en-US" dirty="0"/>
              <a:t>After information is entered click Create (bottom right-hand corner)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AAC417-922C-472B-8419-15E930AC6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32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BAE21-E5FC-40B1-BFDC-F37DFFEB32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Award Position Change Form &amp; Other Program Funding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A5336-897E-4014-A405-5FEE277D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3" y="3055690"/>
            <a:ext cx="1981477" cy="7716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D51158-A90B-4357-BABC-E4F10904A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624" y="4194044"/>
            <a:ext cx="8581085" cy="109351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0691F2-AB0A-4CF6-81C7-6291AB95B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424"/>
          <a:stretch/>
        </p:blipFill>
        <p:spPr>
          <a:xfrm>
            <a:off x="7934558" y="5813571"/>
            <a:ext cx="2295845" cy="47080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BC9ED38-C52E-43E8-BCF7-D073677842A4}"/>
              </a:ext>
            </a:extLst>
          </p:cNvPr>
          <p:cNvSpPr/>
          <p:nvPr/>
        </p:nvSpPr>
        <p:spPr>
          <a:xfrm>
            <a:off x="630351" y="2894277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5E8003B-F9ED-4571-85A9-EAD1A54F7227}"/>
              </a:ext>
            </a:extLst>
          </p:cNvPr>
          <p:cNvSpPr/>
          <p:nvPr/>
        </p:nvSpPr>
        <p:spPr>
          <a:xfrm>
            <a:off x="3414990" y="366803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6A52AEB7-557A-4D0D-AC80-A7A1770442DE}"/>
              </a:ext>
            </a:extLst>
          </p:cNvPr>
          <p:cNvSpPr/>
          <p:nvPr/>
        </p:nvSpPr>
        <p:spPr>
          <a:xfrm>
            <a:off x="7939423" y="5341536"/>
            <a:ext cx="457200" cy="457200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4504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Available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4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30B64-D13B-4146-9EEF-23DF49265A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9"/>
            <a:ext cx="2414937" cy="3762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Grant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2062A-A152-4127-80F8-4FD294DB7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34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4B982-6E57-476B-B8BE-2022139A12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Available 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05206-8AF9-4520-80A7-FFCD025D9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93" y="3058801"/>
            <a:ext cx="2038635" cy="222916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AD33D1-2346-40FD-B943-65C6722F0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56" y="2028629"/>
            <a:ext cx="5868219" cy="140037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3DB85E2-22B4-44A2-9F55-DB4B004BED0B}"/>
              </a:ext>
            </a:extLst>
          </p:cNvPr>
          <p:cNvSpPr txBox="1">
            <a:spLocks/>
          </p:cNvSpPr>
          <p:nvPr/>
        </p:nvSpPr>
        <p:spPr>
          <a:xfrm>
            <a:off x="6797573" y="2682593"/>
            <a:ext cx="2414937" cy="376208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A6B1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A6B1"/>
              </a:buClr>
              <a:buFont typeface="AppleSymbols" charset="0"/>
              <a:buChar char="⎻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A6B1"/>
              </a:buClr>
              <a:buFont typeface="Oswald" panose="00000500000000000000" pitchFamily="2" charset="0"/>
              <a:buChar char="&gt;"/>
              <a:defRPr lang="en-US" sz="1800" kern="1200" dirty="0" smtClean="0">
                <a:solidFill>
                  <a:srgbClr val="182239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ppleSymbols" charset="0"/>
              <a:buChar char="⟩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Reports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D54E6-215B-41EF-ACA7-248458DAF1C7}"/>
              </a:ext>
            </a:extLst>
          </p:cNvPr>
          <p:cNvSpPr/>
          <p:nvPr/>
        </p:nvSpPr>
        <p:spPr>
          <a:xfrm>
            <a:off x="1719376" y="2407640"/>
            <a:ext cx="830877" cy="321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92474-82B7-46AE-92F2-46F3B0F2934B}"/>
              </a:ext>
            </a:extLst>
          </p:cNvPr>
          <p:cNvSpPr/>
          <p:nvPr/>
        </p:nvSpPr>
        <p:spPr>
          <a:xfrm>
            <a:off x="7291064" y="3703799"/>
            <a:ext cx="1644664" cy="591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533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210686-D789-5A88-D6E3-21B57A509F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Submit questions via chat.</a:t>
            </a:r>
          </a:p>
          <a:p>
            <a:endParaRPr lang="en-US" dirty="0"/>
          </a:p>
          <a:p>
            <a:r>
              <a:rPr lang="en-US" dirty="0"/>
              <a:t>JWB Finance staff will be monitoring Program-related questions.</a:t>
            </a:r>
          </a:p>
          <a:p>
            <a:endParaRPr lang="en-US" dirty="0"/>
          </a:p>
          <a:p>
            <a:r>
              <a:rPr lang="en-US" dirty="0"/>
              <a:t>Shannon will be monitoring AmpliFund questions and will address at the end.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028AA5-60C6-8E26-416B-D7E524C33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AD496-2865-66A2-4B3E-7E5AC9495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House Keeping </a:t>
            </a:r>
          </a:p>
        </p:txBody>
      </p:sp>
    </p:spTree>
    <p:extLst>
      <p:ext uri="{BB962C8B-B14F-4D97-AF65-F5344CB8AC3E}">
        <p14:creationId xmlns:p14="http://schemas.microsoft.com/office/powerpoint/2010/main" val="3232959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34F55-0C30-4CC9-8DD7-90688C165E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50CCB-506C-4899-8A96-4595A7699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83EC2D-5595-4658-BAA5-4F778F922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636" y="2057427"/>
            <a:ext cx="7202909" cy="804973"/>
          </a:xfrm>
        </p:spPr>
        <p:txBody>
          <a:bodyPr/>
          <a:lstStyle/>
          <a:p>
            <a:r>
              <a:rPr lang="en-US" dirty="0"/>
              <a:t>In-Product Review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ADB710-818B-4D2E-A4F2-33037224A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FEC472-8873-4BB4-BECB-873A558584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92950-886E-4AB0-950A-AE0251500E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7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37A83A-E44D-4A05-94B3-8B93EAEFE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AC2A-C4BB-4726-BCBC-8F9F1E35A8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26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BECCEA-44B6-4DAD-BA5D-DC036A38DB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JWB Provider Software Support Email: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Provider-support@jwbpinellas.org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JWB Provider Software Support Website: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https://www.jwbpinellas.org/providers/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A24ADF-1078-4705-934D-933D7AAC8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871FB4C-B48C-6B44-ABE1-B60DDB41E595}" type="slidenum">
              <a:rPr lang="en-US" smtClean="0"/>
              <a:pPr>
                <a:lnSpc>
                  <a:spcPct val="90000"/>
                </a:lnSpc>
                <a:spcBef>
                  <a:spcPct val="0"/>
                </a:spcBef>
              </a:pPr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C62B4-FBF4-44EE-8D22-BB47C8781B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JWB Support Resources</a:t>
            </a:r>
          </a:p>
        </p:txBody>
      </p:sp>
    </p:spTree>
    <p:extLst>
      <p:ext uri="{BB962C8B-B14F-4D97-AF65-F5344CB8AC3E}">
        <p14:creationId xmlns:p14="http://schemas.microsoft.com/office/powerpoint/2010/main" val="3758570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1E884D-A3CB-419E-A40B-751E73472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Submit a support ticket:</a:t>
            </a:r>
          </a:p>
          <a:p>
            <a:pPr marL="0" indent="0">
              <a:buNone/>
            </a:pPr>
            <a:r>
              <a:rPr lang="en-US" dirty="0">
                <a:latin typeface="Poppins"/>
              </a:rPr>
              <a:t>support@amplifund.zendesk.com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Visit the support portal:</a:t>
            </a:r>
          </a:p>
          <a:p>
            <a:pPr marL="0" indent="0">
              <a:buNone/>
            </a:pPr>
            <a:r>
              <a:rPr lang="en-US" dirty="0">
                <a:latin typeface="Poppins"/>
              </a:rPr>
              <a:t>https://amplifund.zendesk.com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07AC91"/>
                </a:solidFill>
                <a:latin typeface="Poppins"/>
                <a:ea typeface="+mj-ea"/>
              </a:rPr>
              <a:t>Supported Browsers:</a:t>
            </a:r>
          </a:p>
          <a:p>
            <a:r>
              <a:rPr lang="en-US" dirty="0">
                <a:latin typeface="Poppins"/>
              </a:rPr>
              <a:t>Google Chrome (current supported releases)</a:t>
            </a:r>
          </a:p>
          <a:p>
            <a:r>
              <a:rPr lang="en-US" dirty="0">
                <a:latin typeface="Poppins"/>
              </a:rPr>
              <a:t>Mozilla Firefox (current supported releases)</a:t>
            </a:r>
          </a:p>
          <a:p>
            <a:r>
              <a:rPr lang="en-US" dirty="0">
                <a:latin typeface="Poppins"/>
              </a:rPr>
              <a:t>Microsoft Edge (current supported releases)</a:t>
            </a:r>
          </a:p>
          <a:p>
            <a:r>
              <a:rPr lang="en-US" dirty="0">
                <a:latin typeface="Poppins"/>
              </a:rPr>
              <a:t>Microsoft IE 11 +</a:t>
            </a:r>
          </a:p>
          <a:p>
            <a:r>
              <a:rPr lang="en-US" dirty="0">
                <a:latin typeface="Poppins"/>
              </a:rPr>
              <a:t>Apple Safari 10+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910D0-B08F-4883-B4B4-FE9CD3CD4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A2001-E6B1-41F0-A40F-913C53DA0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AmpliFund Support</a:t>
            </a:r>
          </a:p>
        </p:txBody>
      </p:sp>
    </p:spTree>
    <p:extLst>
      <p:ext uri="{BB962C8B-B14F-4D97-AF65-F5344CB8AC3E}">
        <p14:creationId xmlns:p14="http://schemas.microsoft.com/office/powerpoint/2010/main" val="258771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9BD9AC-3CF9-4B75-9148-1F8CE1869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713" y="1570038"/>
            <a:ext cx="5928295" cy="47783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Go to https://amplifund.zendesk.com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Sign up</a:t>
            </a:r>
            <a:r>
              <a:rPr lang="en-US"/>
              <a:t>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Enter your </a:t>
            </a:r>
            <a:r>
              <a:rPr lang="en-US" b="1"/>
              <a:t>full name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Enter your </a:t>
            </a:r>
            <a:r>
              <a:rPr lang="en-US" b="1"/>
              <a:t>email address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Complete the </a:t>
            </a:r>
            <a:r>
              <a:rPr lang="en-US" b="1"/>
              <a:t>I’m not a robot</a:t>
            </a:r>
            <a:r>
              <a:rPr lang="en-US"/>
              <a:t> check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Sign up</a:t>
            </a:r>
            <a:r>
              <a:rPr lang="en-US"/>
              <a:t> button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A welcome email from support@zendesk.com will be sent to you via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Click the link to set your password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C7DF6-8FB7-4860-A174-15C46DEFA8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FB4C-B48C-6B44-ABE1-B60DDB41E595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182239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82239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EF4DD-18DE-4E97-AF45-4E4ED1078B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AmpliFund Support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4B4A0-4AB4-40C4-9B89-72E1B66A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43" y="1480268"/>
            <a:ext cx="4340785" cy="317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1D70C-753D-40CA-8C48-A735BE616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100" y="5016244"/>
            <a:ext cx="5218653" cy="120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730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  -  Read-Only" id="{C8030211-34CE-480D-B57C-7BCA3ADC9994}" vid="{88B3CF19-410F-4BE0-B4D5-1AB1F1762707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5CF6DFF8-C114-364C-A553-FA0D35667407}" vid="{D2DB3222-EFB2-0A4F-AC00-3991704225EB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pliFund Rebranded Template 2019" id="{11EE4B26-8978-4437-82E8-9AB5BFB6BEC1}" vid="{CC283616-6768-42D0-8584-6580D0FFC4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3C580A1A85346B6D5FC00F0C8C57F" ma:contentTypeVersion="19" ma:contentTypeDescription="Create a new document." ma:contentTypeScope="" ma:versionID="4c1f9bae8747941351a559efc450c9ee">
  <xsd:schema xmlns:xsd="http://www.w3.org/2001/XMLSchema" xmlns:xs="http://www.w3.org/2001/XMLSchema" xmlns:p="http://schemas.microsoft.com/office/2006/metadata/properties" xmlns:ns2="15f2d29a-783a-455a-b8a8-1f2fa8c5e7d6" xmlns:ns3="83fd7b6e-5f23-487e-aad6-cb3ca280b681" targetNamespace="http://schemas.microsoft.com/office/2006/metadata/properties" ma:root="true" ma:fieldsID="23d5f065628ea4ca2adfbd5e602f0228" ns2:_="" ns3:_="">
    <xsd:import namespace="15f2d29a-783a-455a-b8a8-1f2fa8c5e7d6"/>
    <xsd:import namespace="83fd7b6e-5f23-487e-aad6-cb3ca280b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ddressesDeficiencyNumber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2d29a-783a-455a-b8a8-1f2fa8c5e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0cf8c24-38e8-4674-a2fb-c8c4aaf72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ddressesDeficiencyNumber" ma:index="27" nillable="true" ma:displayName="Addresses Deficiency Number" ma:format="Dropdown" ma:internalName="AddressesDeficiencyNumber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d7b6e-5f23-487e-aad6-cb3ca280b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1eb8c3d6-f22f-40d2-9ae6-2248fa7fcd5e}" ma:internalName="TaxCatchAll" ma:showField="CatchAllData" ma:web="83fd7b6e-5f23-487e-aad6-cb3ca280b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fd7b6e-5f23-487e-aad6-cb3ca280b681">46RQJNK23EVN-1337156804-72250</_dlc_DocId>
    <_dlc_DocIdUrl xmlns="83fd7b6e-5f23-487e-aad6-cb3ca280b681">
      <Url>https://streamlinksoftware.sharepoint.com/sites/StreamLinkSoftwareCloudDrive/_layouts/15/DocIdRedir.aspx?ID=46RQJNK23EVN-1337156804-72250</Url>
      <Description>46RQJNK23EVN-1337156804-72250</Description>
    </_dlc_DocIdUrl>
    <lcf76f155ced4ddcb4097134ff3c332f xmlns="15f2d29a-783a-455a-b8a8-1f2fa8c5e7d6">
      <Terms xmlns="http://schemas.microsoft.com/office/infopath/2007/PartnerControls"/>
    </lcf76f155ced4ddcb4097134ff3c332f>
    <TaxCatchAll xmlns="83fd7b6e-5f23-487e-aad6-cb3ca280b681" xsi:nil="true"/>
    <AddressesDeficiencyNumber xmlns="15f2d29a-783a-455a-b8a8-1f2fa8c5e7d6" xsi:nil="true"/>
    <Notes xmlns="15f2d29a-783a-455a-b8a8-1f2fa8c5e7d6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154472-2082-4179-8B8D-331E5E380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2d29a-783a-455a-b8a8-1f2fa8c5e7d6"/>
    <ds:schemaRef ds:uri="83fd7b6e-5f23-487e-aad6-cb3ca280b6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3BEAD8-076C-4BC5-92EB-44BB36E55D91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83fd7b6e-5f23-487e-aad6-cb3ca280b681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5f2d29a-783a-455a-b8a8-1f2fa8c5e7d6"/>
  </ds:schemaRefs>
</ds:datastoreItem>
</file>

<file path=customXml/itemProps3.xml><?xml version="1.0" encoding="utf-8"?>
<ds:datastoreItem xmlns:ds="http://schemas.openxmlformats.org/officeDocument/2006/customXml" ds:itemID="{AB67BE6E-FDB0-4DD7-AC95-BA0197AD385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05A16EE-46EB-4899-98A9-D50A029CD3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12323</TotalTime>
  <Words>1138</Words>
  <Application>Microsoft Office PowerPoint</Application>
  <PresentationFormat>Widescreen</PresentationFormat>
  <Paragraphs>215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AppleSymbols</vt:lpstr>
      <vt:lpstr>Arial</vt:lpstr>
      <vt:lpstr>Calibri</vt:lpstr>
      <vt:lpstr>Edwardian Script ITC</vt:lpstr>
      <vt:lpstr>Oswald</vt:lpstr>
      <vt:lpstr>Poppins</vt:lpstr>
      <vt:lpstr>Poppins light</vt:lpstr>
      <vt:lpstr>Poppins light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Naufel</dc:creator>
  <cp:lastModifiedBy>Shannon Phillips</cp:lastModifiedBy>
  <cp:revision>9</cp:revision>
  <dcterms:created xsi:type="dcterms:W3CDTF">2021-02-05T17:39:14Z</dcterms:created>
  <dcterms:modified xsi:type="dcterms:W3CDTF">2023-11-13T13:38:45Z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0x010100FA03C580A1A85346B6D5FC00F0C8C57F</vt:lpwstr>
  </property>
  <property fmtid="{D5CDD505-2E9C-101B-9397-08002B2CF9AE}" pid="3" name="MediaServiceImageTags">
    <vt:lpwstr/>
  </property>
  <property fmtid="{D5CDD505-2E9C-101B-9397-08002B2CF9AE}" pid="4" name="_dlc_DocIdItemGuid">
    <vt:lpwstr>8bb3c0bc-c18e-49df-be78-9844afd24093</vt:lpwstr>
  </property>
</Properties>
</file>